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custDataLst>
    <p:tags r:id="rId16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47" userDrawn="1">
          <p15:clr>
            <a:srgbClr val="A4A3A4"/>
          </p15:clr>
        </p15:guide>
        <p15:guide id="4" pos="7333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5B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0F8"/>
          </a:solidFill>
        </a:fill>
      </a:tcStyle>
    </a:wholeTbl>
    <a:band2H>
      <a:tcTxStyle/>
      <a:tcStyle>
        <a:tcBdr/>
        <a:fill>
          <a:solidFill>
            <a:srgbClr val="E6E9FB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CAFF"/>
          </a:solidFill>
        </a:fill>
      </a:tcStyle>
    </a:wholeTbl>
    <a:band2H>
      <a:tcTxStyle/>
      <a:tcStyle>
        <a:tcBdr/>
        <a:fill>
          <a:solidFill>
            <a:srgbClr val="EFE6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1F8FF"/>
          </a:solidFill>
        </a:fill>
      </a:tcStyle>
    </a:wholeTbl>
    <a:band2H>
      <a:tcTxStyle/>
      <a:tcStyle>
        <a:tcBdr/>
        <a:fill>
          <a:solidFill>
            <a:srgbClr val="F8FC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D3031"/>
        </a:fontRef>
        <a:srgbClr val="2D303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D3031"/>
              </a:solidFill>
              <a:prstDash val="solid"/>
              <a:round/>
            </a:ln>
          </a:top>
          <a:bottom>
            <a:ln w="254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D3031"/>
              </a:solidFill>
              <a:prstDash val="solid"/>
              <a:round/>
            </a:ln>
          </a:top>
          <a:bottom>
            <a:ln w="254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303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303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303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2D3031"/>
              </a:solidFill>
              <a:prstDash val="solid"/>
              <a:round/>
            </a:ln>
          </a:left>
          <a:right>
            <a:ln w="12700" cap="flat">
              <a:solidFill>
                <a:srgbClr val="2D3031"/>
              </a:solidFill>
              <a:prstDash val="solid"/>
              <a:round/>
            </a:ln>
          </a:right>
          <a:top>
            <a:ln w="12700" cap="flat">
              <a:solidFill>
                <a:srgbClr val="2D3031"/>
              </a:solidFill>
              <a:prstDash val="solid"/>
              <a:round/>
            </a:ln>
          </a:top>
          <a:bottom>
            <a:ln w="127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solidFill>
                <a:srgbClr val="2D3031"/>
              </a:solidFill>
              <a:prstDash val="solid"/>
              <a:round/>
            </a:ln>
          </a:insideH>
          <a:insideV>
            <a:ln w="12700" cap="flat">
              <a:solidFill>
                <a:srgbClr val="2D3031"/>
              </a:solidFill>
              <a:prstDash val="solid"/>
              <a:round/>
            </a:ln>
          </a:insideV>
        </a:tcBdr>
        <a:fill>
          <a:solidFill>
            <a:srgbClr val="2D3031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2D3031"/>
              </a:solidFill>
              <a:prstDash val="solid"/>
              <a:round/>
            </a:ln>
          </a:left>
          <a:right>
            <a:ln w="12700" cap="flat">
              <a:solidFill>
                <a:srgbClr val="2D3031"/>
              </a:solidFill>
              <a:prstDash val="solid"/>
              <a:round/>
            </a:ln>
          </a:right>
          <a:top>
            <a:ln w="12700" cap="flat">
              <a:solidFill>
                <a:srgbClr val="2D3031"/>
              </a:solidFill>
              <a:prstDash val="solid"/>
              <a:round/>
            </a:ln>
          </a:top>
          <a:bottom>
            <a:ln w="127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solidFill>
                <a:srgbClr val="2D3031"/>
              </a:solidFill>
              <a:prstDash val="solid"/>
              <a:round/>
            </a:ln>
          </a:insideH>
          <a:insideV>
            <a:ln w="12700" cap="flat">
              <a:solidFill>
                <a:srgbClr val="2D3031"/>
              </a:solidFill>
              <a:prstDash val="solid"/>
              <a:round/>
            </a:ln>
          </a:insideV>
        </a:tcBdr>
        <a:fill>
          <a:solidFill>
            <a:srgbClr val="2D3031">
              <a:alpha val="20000"/>
            </a:srgbClr>
          </a:solidFill>
        </a:fill>
      </a:tcStyle>
    </a:firstCol>
    <a:lastRow>
      <a:tcTxStyle b="on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2D3031"/>
              </a:solidFill>
              <a:prstDash val="solid"/>
              <a:round/>
            </a:ln>
          </a:left>
          <a:right>
            <a:ln w="12700" cap="flat">
              <a:solidFill>
                <a:srgbClr val="2D3031"/>
              </a:solidFill>
              <a:prstDash val="solid"/>
              <a:round/>
            </a:ln>
          </a:right>
          <a:top>
            <a:ln w="50800" cap="flat">
              <a:solidFill>
                <a:srgbClr val="2D3031"/>
              </a:solidFill>
              <a:prstDash val="solid"/>
              <a:round/>
            </a:ln>
          </a:top>
          <a:bottom>
            <a:ln w="127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solidFill>
                <a:srgbClr val="2D3031"/>
              </a:solidFill>
              <a:prstDash val="solid"/>
              <a:round/>
            </a:ln>
          </a:insideH>
          <a:insideV>
            <a:ln w="12700" cap="flat">
              <a:solidFill>
                <a:srgbClr val="2D3031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2D3031"/>
              </a:solidFill>
              <a:prstDash val="solid"/>
              <a:round/>
            </a:ln>
          </a:left>
          <a:right>
            <a:ln w="12700" cap="flat">
              <a:solidFill>
                <a:srgbClr val="2D3031"/>
              </a:solidFill>
              <a:prstDash val="solid"/>
              <a:round/>
            </a:ln>
          </a:right>
          <a:top>
            <a:ln w="12700" cap="flat">
              <a:solidFill>
                <a:srgbClr val="2D3031"/>
              </a:solidFill>
              <a:prstDash val="solid"/>
              <a:round/>
            </a:ln>
          </a:top>
          <a:bottom>
            <a:ln w="254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solidFill>
                <a:srgbClr val="2D3031"/>
              </a:solidFill>
              <a:prstDash val="solid"/>
              <a:round/>
            </a:ln>
          </a:insideH>
          <a:insideV>
            <a:ln w="12700" cap="flat">
              <a:solidFill>
                <a:srgbClr val="2D3031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144" y="270"/>
      </p:cViewPr>
      <p:guideLst>
        <p:guide orient="horz" pos="2160"/>
        <p:guide pos="3840"/>
        <p:guide pos="347"/>
        <p:guide pos="7333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>
</file>

<file path=ppt/media/image11.png>
</file>

<file path=ppt/media/image12.tif>
</file>

<file path=ppt/media/image2.png>
</file>

<file path=ppt/media/image3.png>
</file>

<file path=ppt/media/image4.png>
</file>

<file path=ppt/media/image5.png>
</file>

<file path=ppt/media/image6.tif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rial"/>
      </a:defRPr>
    </a:lvl1pPr>
    <a:lvl2pPr indent="228600" latinLnBrk="0">
      <a:defRPr sz="1200">
        <a:latin typeface="+mn-lt"/>
        <a:ea typeface="+mn-ea"/>
        <a:cs typeface="+mn-cs"/>
        <a:sym typeface="Arial"/>
      </a:defRPr>
    </a:lvl2pPr>
    <a:lvl3pPr indent="457200" latinLnBrk="0">
      <a:defRPr sz="1200">
        <a:latin typeface="+mn-lt"/>
        <a:ea typeface="+mn-ea"/>
        <a:cs typeface="+mn-cs"/>
        <a:sym typeface="Arial"/>
      </a:defRPr>
    </a:lvl3pPr>
    <a:lvl4pPr indent="685800" latinLnBrk="0">
      <a:defRPr sz="1200">
        <a:latin typeface="+mn-lt"/>
        <a:ea typeface="+mn-ea"/>
        <a:cs typeface="+mn-cs"/>
        <a:sym typeface="Arial"/>
      </a:defRPr>
    </a:lvl4pPr>
    <a:lvl5pPr indent="914400" latinLnBrk="0">
      <a:defRPr sz="1200">
        <a:latin typeface="+mn-lt"/>
        <a:ea typeface="+mn-ea"/>
        <a:cs typeface="+mn-cs"/>
        <a:sym typeface="Arial"/>
      </a:defRPr>
    </a:lvl5pPr>
    <a:lvl6pPr indent="1143000" latinLnBrk="0">
      <a:defRPr sz="1200">
        <a:latin typeface="+mn-lt"/>
        <a:ea typeface="+mn-ea"/>
        <a:cs typeface="+mn-cs"/>
        <a:sym typeface="Arial"/>
      </a:defRPr>
    </a:lvl6pPr>
    <a:lvl7pPr indent="1371600" latinLnBrk="0">
      <a:defRPr sz="1200">
        <a:latin typeface="+mn-lt"/>
        <a:ea typeface="+mn-ea"/>
        <a:cs typeface="+mn-cs"/>
        <a:sym typeface="Arial"/>
      </a:defRPr>
    </a:lvl7pPr>
    <a:lvl8pPr indent="1600200" latinLnBrk="0">
      <a:defRPr sz="1200">
        <a:latin typeface="+mn-lt"/>
        <a:ea typeface="+mn-ea"/>
        <a:cs typeface="+mn-cs"/>
        <a:sym typeface="Arial"/>
      </a:defRPr>
    </a:lvl8pPr>
    <a:lvl9pPr indent="1828800" latinLnBrk="0">
      <a:defRPr sz="12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3174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акциден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ОБРАЗЕЦ ЗАГОЛОВКА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ОБРАЗЕЦ ЗАГОЛОВКА</a:t>
            </a:r>
          </a:p>
        </p:txBody>
      </p:sp>
      <p:sp>
        <p:nvSpPr>
          <p:cNvPr id="1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шмутц">
    <p:bg>
      <p:bgPr>
        <a:solidFill>
          <a:srgbClr val="2D30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ОБРАЗЕЦ ЗАГОЛОВКА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ОБРАЗЕЦ ЗАГОЛОВКА</a:t>
            </a:r>
          </a:p>
        </p:txBody>
      </p:sp>
      <p:pic>
        <p:nvPicPr>
          <p:cNvPr id="21" name="Рисунок 3" descr="Рисунок 3"/>
          <p:cNvPicPr>
            <a:picLocks noChangeAspect="1"/>
          </p:cNvPicPr>
          <p:nvPr/>
        </p:nvPicPr>
        <p:blipFill>
          <a:blip r:embed="rId2">
            <a:extLst/>
          </a:blip>
          <a:srcRect t="85582" r="73359"/>
          <a:stretch>
            <a:fillRect/>
          </a:stretch>
        </p:blipFill>
        <p:spPr>
          <a:xfrm>
            <a:off x="39757" y="5949949"/>
            <a:ext cx="2887593" cy="879067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вне раздел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ОБРАЗЕЦ ЗАГОЛОВКА"/>
          <p:cNvSpPr txBox="1">
            <a:spLocks noGrp="1"/>
          </p:cNvSpPr>
          <p:nvPr>
            <p:ph type="title" hasCustomPrompt="1"/>
          </p:nvPr>
        </p:nvSpPr>
        <p:spPr>
          <a:xfrm>
            <a:off x="550979" y="445131"/>
            <a:ext cx="8854279" cy="87907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D3031"/>
                </a:solidFill>
              </a:defRPr>
            </a:lvl1pPr>
          </a:lstStyle>
          <a:p>
            <a:r>
              <a:t>ОБРАЗЕЦ ЗАГОЛОВКА</a:t>
            </a:r>
          </a:p>
        </p:txBody>
      </p:sp>
      <p:pic>
        <p:nvPicPr>
          <p:cNvPr id="30" name="Рисунок 7" descr="Рисунок 7"/>
          <p:cNvPicPr>
            <a:picLocks noChangeAspect="1"/>
          </p:cNvPicPr>
          <p:nvPr/>
        </p:nvPicPr>
        <p:blipFill>
          <a:blip r:embed="rId2">
            <a:extLst/>
          </a:blip>
          <a:srcRect t="85582" r="73359"/>
          <a:stretch>
            <a:fillRect/>
          </a:stretch>
        </p:blipFill>
        <p:spPr>
          <a:xfrm>
            <a:off x="39757" y="5949948"/>
            <a:ext cx="2887593" cy="879068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300"/>
              </a:lnSpc>
              <a:defRPr sz="1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большая схема/таб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ОБРАЗЕЦ ЗАГОЛОВКА"/>
          <p:cNvSpPr txBox="1">
            <a:spLocks noGrp="1"/>
          </p:cNvSpPr>
          <p:nvPr>
            <p:ph type="title" hasCustomPrompt="1"/>
          </p:nvPr>
        </p:nvSpPr>
        <p:spPr>
          <a:xfrm>
            <a:off x="529713" y="517375"/>
            <a:ext cx="5069898" cy="222854"/>
          </a:xfrm>
          <a:prstGeom prst="rect">
            <a:avLst/>
          </a:prstGeom>
        </p:spPr>
        <p:txBody>
          <a:bodyPr/>
          <a:lstStyle>
            <a:lvl1pPr>
              <a:defRPr sz="1200" b="1" spc="40">
                <a:solidFill>
                  <a:srgbClr val="ACACBB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ОБРАЗЕЦ ЗАГОЛОВКА</a:t>
            </a:r>
          </a:p>
        </p:txBody>
      </p:sp>
      <p:pic>
        <p:nvPicPr>
          <p:cNvPr id="39" name="Рисунок 7" descr="Рисунок 7"/>
          <p:cNvPicPr>
            <a:picLocks noChangeAspect="1"/>
          </p:cNvPicPr>
          <p:nvPr/>
        </p:nvPicPr>
        <p:blipFill>
          <a:blip r:embed="rId2">
            <a:extLst/>
          </a:blip>
          <a:srcRect t="85582" r="73359"/>
          <a:stretch>
            <a:fillRect/>
          </a:stretch>
        </p:blipFill>
        <p:spPr>
          <a:xfrm>
            <a:off x="39757" y="5949948"/>
            <a:ext cx="2887593" cy="879068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300"/>
              </a:lnSpc>
              <a:defRPr sz="1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внутри раздел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527299" y="864934"/>
            <a:ext cx="10515601" cy="540121"/>
          </a:xfrm>
          <a:prstGeom prst="rect">
            <a:avLst/>
          </a:prstGeom>
        </p:spPr>
        <p:txBody>
          <a:bodyPr/>
          <a:lstStyle>
            <a:lvl1pPr marR="5080" indent="12700">
              <a:lnSpc>
                <a:spcPct val="103298"/>
              </a:lnSpc>
              <a:spcBef>
                <a:spcPts val="100"/>
              </a:spcBef>
              <a:defRPr sz="2500" b="1" spc="-15">
                <a:solidFill>
                  <a:srgbClr val="2D3031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Текст заголовка</a:t>
            </a:r>
          </a:p>
        </p:txBody>
      </p:sp>
      <p:pic>
        <p:nvPicPr>
          <p:cNvPr id="48" name="Рисунок 10" descr="Рисунок 10"/>
          <p:cNvPicPr>
            <a:picLocks noChangeAspect="1"/>
          </p:cNvPicPr>
          <p:nvPr/>
        </p:nvPicPr>
        <p:blipFill>
          <a:blip r:embed="rId2">
            <a:extLst/>
          </a:blip>
          <a:srcRect t="85582" r="73359"/>
          <a:stretch>
            <a:fillRect/>
          </a:stretch>
        </p:blipFill>
        <p:spPr>
          <a:xfrm>
            <a:off x="39757" y="5949948"/>
            <a:ext cx="2887593" cy="879068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300"/>
              </a:lnSpc>
              <a:defRPr sz="1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внутри раздела (справо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527800" y="864935"/>
            <a:ext cx="5148263" cy="573573"/>
          </a:xfrm>
          <a:prstGeom prst="rect">
            <a:avLst/>
          </a:prstGeom>
        </p:spPr>
        <p:txBody>
          <a:bodyPr/>
          <a:lstStyle>
            <a:lvl1pPr marR="5080" indent="12700">
              <a:lnSpc>
                <a:spcPct val="103298"/>
              </a:lnSpc>
              <a:spcBef>
                <a:spcPts val="100"/>
              </a:spcBef>
              <a:defRPr sz="2500" b="1" spc="-15">
                <a:solidFill>
                  <a:srgbClr val="2D3031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Текст заголовка</a:t>
            </a:r>
          </a:p>
        </p:txBody>
      </p:sp>
      <p:pic>
        <p:nvPicPr>
          <p:cNvPr id="57" name="Рисунок 10" descr="Рисунок 10"/>
          <p:cNvPicPr>
            <a:picLocks noChangeAspect="1"/>
          </p:cNvPicPr>
          <p:nvPr/>
        </p:nvPicPr>
        <p:blipFill>
          <a:blip r:embed="rId2">
            <a:extLst/>
          </a:blip>
          <a:srcRect t="85582" r="73359"/>
          <a:stretch>
            <a:fillRect/>
          </a:stretch>
        </p:blipFill>
        <p:spPr>
          <a:xfrm>
            <a:off x="39757" y="5949948"/>
            <a:ext cx="2887593" cy="879068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300"/>
              </a:lnSpc>
              <a:defRPr sz="1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чисты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ЕЦ ЗАГОЛОВКА"/>
          <p:cNvSpPr txBox="1">
            <a:spLocks noGrp="1"/>
          </p:cNvSpPr>
          <p:nvPr>
            <p:ph type="title" hasCustomPrompt="1"/>
          </p:nvPr>
        </p:nvSpPr>
        <p:spPr>
          <a:xfrm>
            <a:off x="550979" y="445131"/>
            <a:ext cx="10515601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ОБРАЗЕЦ ЗАГОЛОВКА</a:t>
            </a:r>
          </a:p>
        </p:txBody>
      </p:sp>
      <p:pic>
        <p:nvPicPr>
          <p:cNvPr id="3" name="Рисунок 5" descr="Рисунок 5"/>
          <p:cNvPicPr>
            <a:picLocks noChangeAspect="1"/>
          </p:cNvPicPr>
          <p:nvPr/>
        </p:nvPicPr>
        <p:blipFill>
          <a:blip r:embed="rId9">
            <a:extLst/>
          </a:blip>
          <a:srcRect t="85582" r="59078"/>
          <a:stretch>
            <a:fillRect/>
          </a:stretch>
        </p:blipFill>
        <p:spPr>
          <a:xfrm>
            <a:off x="39757" y="5949949"/>
            <a:ext cx="4435407" cy="879067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Рисунок 3" descr="Рисунок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object 27"/>
          <p:cNvSpPr txBox="1"/>
          <p:nvPr/>
        </p:nvSpPr>
        <p:spPr>
          <a:xfrm>
            <a:off x="500063" y="5712555"/>
            <a:ext cx="6120890" cy="784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lnSpc>
                <a:spcPts val="6400"/>
              </a:lnSpc>
              <a:spcBef>
                <a:spcPts val="1300"/>
              </a:spcBef>
              <a:defRPr sz="4800" spc="82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sz="5000" dirty="0"/>
              <a:t>БЕЗОПАСНОСТЬ</a:t>
            </a: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dirty="0"/>
              <a:t>J</a:t>
            </a:r>
            <a:r>
              <a:rPr lang="en-US" dirty="0"/>
              <a:t>son </a:t>
            </a:r>
            <a:r>
              <a:rPr dirty="0"/>
              <a:t>W</a:t>
            </a:r>
            <a:r>
              <a:rPr lang="en-US" dirty="0"/>
              <a:t>eb </a:t>
            </a:r>
            <a:r>
              <a:rPr dirty="0"/>
              <a:t>T</a:t>
            </a:r>
            <a:r>
              <a:rPr lang="en-US" dirty="0"/>
              <a:t>oken - JWT</a:t>
            </a:r>
            <a:endParaRPr dirty="0"/>
          </a:p>
        </p:txBody>
      </p:sp>
      <p:sp>
        <p:nvSpPr>
          <p:cNvPr id="113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pic>
        <p:nvPicPr>
          <p:cNvPr id="114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53083" y="1285593"/>
            <a:ext cx="6885834" cy="4464315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39B255-104F-4D53-A74A-0263D1F38EF8}"/>
              </a:ext>
            </a:extLst>
          </p:cNvPr>
          <p:cNvSpPr txBox="1"/>
          <p:nvPr/>
        </p:nvSpPr>
        <p:spPr>
          <a:xfrm>
            <a:off x="2800350" y="2126055"/>
            <a:ext cx="1573506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dirty="0"/>
              <a:t>Три части токена: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7991AD-7D7A-4744-9EE8-AAF46002E4DC}"/>
              </a:ext>
            </a:extLst>
          </p:cNvPr>
          <p:cNvSpPr txBox="1"/>
          <p:nvPr/>
        </p:nvSpPr>
        <p:spPr>
          <a:xfrm>
            <a:off x="8181975" y="1756724"/>
            <a:ext cx="140839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Тип токена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200" dirty="0"/>
              <a:t>Алгоритм подписи</a:t>
            </a:r>
            <a:endParaRPr kumimoji="0" lang="ru-RU" sz="12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7FF573-1137-4252-BC71-F6013F6F50E5}"/>
              </a:ext>
            </a:extLst>
          </p:cNvPr>
          <p:cNvSpPr txBox="1"/>
          <p:nvPr/>
        </p:nvSpPr>
        <p:spPr>
          <a:xfrm>
            <a:off x="8521331" y="2967336"/>
            <a:ext cx="2546529" cy="1015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Полезная нагрузка: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</a:pPr>
            <a:r>
              <a:rPr lang="ru-RU" sz="1200" dirty="0"/>
              <a:t>Идентификатор пользователя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</a:pP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Время жизни токена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</a:pPr>
            <a:r>
              <a:rPr lang="ru-RU" sz="1200" dirty="0"/>
              <a:t> доп. Инф о пользователе</a:t>
            </a:r>
          </a:p>
          <a:p>
            <a:pPr marL="285750" indent="-285750">
              <a:buFontTx/>
              <a:buChar char="-"/>
            </a:pP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 </a:t>
            </a:r>
            <a:r>
              <a:rPr lang="ru-RU" sz="1200" dirty="0"/>
              <a:t>доп. Инф о пользователе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EB4719-50A0-45C4-9F76-C088647D59A4}"/>
              </a:ext>
            </a:extLst>
          </p:cNvPr>
          <p:cNvSpPr txBox="1"/>
          <p:nvPr/>
        </p:nvSpPr>
        <p:spPr>
          <a:xfrm>
            <a:off x="9096375" y="4733925"/>
            <a:ext cx="2224325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Header + Payload </a:t>
            </a: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в кодировке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dirty="0"/>
              <a:t>Base64 + </a:t>
            </a:r>
            <a:r>
              <a:rPr lang="ru-RU" sz="1200" dirty="0"/>
              <a:t>секретное слово</a:t>
            </a:r>
            <a:endParaRPr kumimoji="0" lang="ru-RU" sz="12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B7794C-A5AE-46E8-A66D-4E467EEBB69D}"/>
              </a:ext>
            </a:extLst>
          </p:cNvPr>
          <p:cNvSpPr txBox="1"/>
          <p:nvPr/>
        </p:nvSpPr>
        <p:spPr>
          <a:xfrm>
            <a:off x="2796527" y="5749908"/>
            <a:ext cx="6998068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/>
              <a:t>SH256 – </a:t>
            </a:r>
            <a:r>
              <a:rPr lang="ru-RU" sz="1400" dirty="0"/>
              <a:t>симметричный алгоритм шифрования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RSA256 – </a:t>
            </a:r>
            <a:r>
              <a:rPr kumimoji="0" lang="ru-RU" sz="14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асинхронный алгоритм шифрования, использует </a:t>
            </a: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PublicKey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 &amp; </a:t>
            </a: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PrivateKey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dirty="0"/>
              <a:t>OpenID Connect</a:t>
            </a:r>
            <a:r>
              <a:rPr lang="en-US" dirty="0"/>
              <a:t> - </a:t>
            </a:r>
            <a:r>
              <a:rPr lang="ru-RU" dirty="0"/>
              <a:t>протокол</a:t>
            </a:r>
            <a:endParaRPr dirty="0"/>
          </a:p>
        </p:txBody>
      </p:sp>
      <p:sp>
        <p:nvSpPr>
          <p:cNvPr id="117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38942" y="6362050"/>
            <a:ext cx="144538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18" name="object 16"/>
          <p:cNvSpPr txBox="1"/>
          <p:nvPr/>
        </p:nvSpPr>
        <p:spPr>
          <a:xfrm>
            <a:off x="752475" y="2025057"/>
            <a:ext cx="10050346" cy="317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R="256540">
              <a:lnSpc>
                <a:spcPct val="120000"/>
              </a:lnSpc>
              <a:spcBef>
                <a:spcPts val="500"/>
              </a:spcBef>
              <a:defRPr sz="3200"/>
            </a:pPr>
            <a:r>
              <a:rPr sz="2000" b="1" dirty="0">
                <a:solidFill>
                  <a:srgbClr val="015BEC"/>
                </a:solidFill>
              </a:rPr>
              <a:t>OpenID Connect </a:t>
            </a:r>
            <a:r>
              <a:rPr lang="ru-RU" sz="2000" dirty="0"/>
              <a:t>- </a:t>
            </a:r>
            <a:r>
              <a:rPr sz="2000" dirty="0" err="1"/>
              <a:t>расширение</a:t>
            </a:r>
            <a:r>
              <a:rPr sz="2000" dirty="0"/>
              <a:t> </a:t>
            </a:r>
            <a:r>
              <a:rPr sz="2000" dirty="0" err="1"/>
              <a:t>протокола</a:t>
            </a:r>
            <a:r>
              <a:rPr lang="ru-RU" sz="2000" dirty="0"/>
              <a:t> </a:t>
            </a:r>
            <a:r>
              <a:rPr sz="2000" dirty="0"/>
              <a:t>OAuth 2.0. </a:t>
            </a:r>
            <a:endParaRPr lang="en-US" sz="2000" dirty="0"/>
          </a:p>
          <a:p>
            <a:pPr marR="256540">
              <a:lnSpc>
                <a:spcPct val="120000"/>
              </a:lnSpc>
              <a:spcBef>
                <a:spcPts val="500"/>
              </a:spcBef>
              <a:defRPr sz="3200"/>
            </a:pPr>
            <a:r>
              <a:rPr sz="2000" dirty="0" err="1"/>
              <a:t>Он</a:t>
            </a:r>
            <a:r>
              <a:rPr sz="2000" dirty="0"/>
              <a:t> </a:t>
            </a:r>
            <a:r>
              <a:rPr sz="2000" dirty="0" err="1"/>
              <a:t>добавляет</a:t>
            </a:r>
            <a:r>
              <a:rPr sz="2000" dirty="0"/>
              <a:t> </a:t>
            </a:r>
            <a:r>
              <a:rPr sz="2000" dirty="0" err="1"/>
              <a:t>слой</a:t>
            </a:r>
            <a:r>
              <a:rPr sz="2000" dirty="0"/>
              <a:t> </a:t>
            </a:r>
            <a:r>
              <a:rPr sz="2000" dirty="0" err="1"/>
              <a:t>аутентификации</a:t>
            </a:r>
            <a:r>
              <a:rPr sz="2000" dirty="0"/>
              <a:t> </a:t>
            </a:r>
            <a:r>
              <a:rPr sz="2000" dirty="0" err="1"/>
              <a:t>поверх</a:t>
            </a:r>
            <a:r>
              <a:rPr sz="2000" dirty="0"/>
              <a:t> </a:t>
            </a:r>
            <a:r>
              <a:rPr sz="2000" dirty="0" err="1"/>
              <a:t>слоя</a:t>
            </a:r>
            <a:r>
              <a:rPr sz="2000" dirty="0"/>
              <a:t> </a:t>
            </a:r>
            <a:r>
              <a:rPr sz="2000" dirty="0" err="1"/>
              <a:t>авторизации</a:t>
            </a:r>
            <a:r>
              <a:rPr sz="2000" dirty="0"/>
              <a:t>.</a:t>
            </a:r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200"/>
            </a:pPr>
            <a:r>
              <a:rPr sz="2000" dirty="0"/>
              <a:t>JWT Token</a:t>
            </a:r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200"/>
            </a:pPr>
            <a:r>
              <a:rPr sz="2000" dirty="0">
                <a:highlight>
                  <a:srgbClr val="C0C0C0"/>
                </a:highlight>
              </a:rPr>
              <a:t>Service Discovery</a:t>
            </a:r>
            <a:r>
              <a:rPr lang="ru-RU" sz="2000" dirty="0">
                <a:highlight>
                  <a:srgbClr val="C0C0C0"/>
                </a:highlight>
              </a:rPr>
              <a:t> </a:t>
            </a:r>
            <a:r>
              <a:rPr lang="ru-RU" sz="2000" dirty="0"/>
              <a:t>– специальная конфигурация, доступная по </a:t>
            </a:r>
            <a:r>
              <a:rPr lang="en-US" sz="2000" dirty="0"/>
              <a:t>./well-known/</a:t>
            </a:r>
            <a:r>
              <a:rPr lang="en-US" sz="2000" dirty="0" err="1"/>
              <a:t>openid</a:t>
            </a:r>
            <a:r>
              <a:rPr lang="en-US" sz="2000" dirty="0"/>
              <a:t>-configuration – </a:t>
            </a:r>
            <a:r>
              <a:rPr lang="ru-RU" sz="2000" dirty="0"/>
              <a:t>позволяет получить всю информацию по новому провайдеру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200"/>
            </a:pPr>
            <a:r>
              <a:rPr sz="2000" dirty="0">
                <a:highlight>
                  <a:srgbClr val="C0C0C0"/>
                </a:highlight>
              </a:rPr>
              <a:t>Dynamic Register</a:t>
            </a:r>
            <a:r>
              <a:rPr lang="ru-RU" sz="2000" dirty="0">
                <a:highlight>
                  <a:srgbClr val="C0C0C0"/>
                </a:highlight>
              </a:rPr>
              <a:t> </a:t>
            </a:r>
            <a:r>
              <a:rPr lang="ru-RU" sz="2000" dirty="0"/>
              <a:t>– возможность регистрировать своего клиента в новом провайдере</a:t>
            </a:r>
            <a:endParaRPr sz="20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DDF0B46-654C-42FF-AE29-DD64EB22169F}"/>
              </a:ext>
            </a:extLst>
          </p:cNvPr>
          <p:cNvSpPr/>
          <p:nvPr/>
        </p:nvSpPr>
        <p:spPr>
          <a:xfrm>
            <a:off x="7320528" y="1798319"/>
            <a:ext cx="3611631" cy="3611631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8777BE-60B2-4356-BCDC-F38F892154DE}"/>
              </a:ext>
            </a:extLst>
          </p:cNvPr>
          <p:cNvSpPr txBox="1"/>
          <p:nvPr/>
        </p:nvSpPr>
        <p:spPr>
          <a:xfrm>
            <a:off x="550979" y="976292"/>
            <a:ext cx="8004753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Надстройка над 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OAuth2</a:t>
            </a: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, помимо аутентификации включает авторизацию</a:t>
            </a: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dirty="0"/>
              <a:t>SINGLE SIGN ON</a:t>
            </a:r>
            <a:r>
              <a:rPr lang="ru-RU" dirty="0"/>
              <a:t> - </a:t>
            </a:r>
            <a:r>
              <a:rPr lang="en-US" dirty="0"/>
              <a:t>SSO</a:t>
            </a:r>
            <a:endParaRPr dirty="0"/>
          </a:p>
        </p:txBody>
      </p:sp>
      <p:sp>
        <p:nvSpPr>
          <p:cNvPr id="121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22" name="object 16"/>
          <p:cNvSpPr txBox="1"/>
          <p:nvPr/>
        </p:nvSpPr>
        <p:spPr>
          <a:xfrm>
            <a:off x="6987031" y="2277272"/>
            <a:ext cx="4768826" cy="2462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R="256540">
              <a:defRPr sz="2200"/>
            </a:pPr>
            <a:r>
              <a:rPr sz="2000" b="1" dirty="0">
                <a:solidFill>
                  <a:srgbClr val="015BEC"/>
                </a:solidFill>
              </a:rPr>
              <a:t>Single Sign On </a:t>
            </a:r>
            <a:r>
              <a:rPr sz="2000" dirty="0"/>
              <a:t>—</a:t>
            </a:r>
            <a:r>
              <a:rPr lang="ru-RU" sz="2000" dirty="0"/>
              <a:t> если пользователь </a:t>
            </a:r>
            <a:r>
              <a:rPr sz="2000" dirty="0" err="1"/>
              <a:t>аутентифицирован</a:t>
            </a:r>
            <a:r>
              <a:rPr sz="2000" dirty="0"/>
              <a:t> </a:t>
            </a:r>
            <a:r>
              <a:rPr sz="2000" dirty="0" err="1"/>
              <a:t>на</a:t>
            </a:r>
            <a:r>
              <a:rPr sz="2000" dirty="0"/>
              <a:t> </a:t>
            </a:r>
            <a:r>
              <a:rPr sz="2000" dirty="0" err="1"/>
              <a:t>одном</a:t>
            </a:r>
            <a:r>
              <a:rPr sz="2000" dirty="0"/>
              <a:t> </a:t>
            </a:r>
            <a:r>
              <a:rPr sz="2000" dirty="0" err="1"/>
              <a:t>ресурсе</a:t>
            </a:r>
            <a:r>
              <a:rPr sz="2000" dirty="0"/>
              <a:t> </a:t>
            </a:r>
            <a:r>
              <a:rPr sz="2000" dirty="0" err="1"/>
              <a:t>компании</a:t>
            </a:r>
            <a:r>
              <a:rPr sz="2000" dirty="0"/>
              <a:t>,</a:t>
            </a:r>
            <a:r>
              <a:rPr lang="ru-RU" sz="2000" dirty="0"/>
              <a:t> то </a:t>
            </a:r>
            <a:r>
              <a:rPr sz="2000" dirty="0" err="1"/>
              <a:t>аутентифицирован</a:t>
            </a:r>
            <a:r>
              <a:rPr sz="2000" dirty="0"/>
              <a:t> и </a:t>
            </a:r>
            <a:r>
              <a:rPr sz="2000" dirty="0" err="1"/>
              <a:t>на</a:t>
            </a:r>
            <a:r>
              <a:rPr sz="2000" dirty="0"/>
              <a:t> </a:t>
            </a:r>
            <a:r>
              <a:rPr sz="2000" dirty="0" err="1"/>
              <a:t>остальных</a:t>
            </a:r>
            <a:r>
              <a:rPr sz="2000" dirty="0"/>
              <a:t>.</a:t>
            </a:r>
            <a:endParaRPr lang="ru-RU" sz="2000" dirty="0"/>
          </a:p>
          <a:p>
            <a:pPr marR="256540">
              <a:defRPr sz="2200"/>
            </a:pPr>
            <a:endParaRPr sz="2000" dirty="0"/>
          </a:p>
          <a:p>
            <a:pPr marR="256540">
              <a:defRPr sz="2200"/>
            </a:pPr>
            <a:r>
              <a:rPr lang="ru-RU" sz="2000" dirty="0"/>
              <a:t>В</a:t>
            </a:r>
            <a:r>
              <a:rPr sz="2000" dirty="0" err="1"/>
              <a:t>ыделяется</a:t>
            </a:r>
            <a:r>
              <a:rPr sz="2000" dirty="0"/>
              <a:t> </a:t>
            </a:r>
            <a:r>
              <a:rPr sz="2000" b="1" dirty="0">
                <a:solidFill>
                  <a:srgbClr val="015BEC"/>
                </a:solidFill>
              </a:rPr>
              <a:t>Identity Provider (</a:t>
            </a:r>
            <a:r>
              <a:rPr sz="2000" b="1" dirty="0" err="1">
                <a:solidFill>
                  <a:srgbClr val="015BEC"/>
                </a:solidFill>
              </a:rPr>
              <a:t>IdP</a:t>
            </a:r>
            <a:r>
              <a:rPr sz="2000" b="1" dirty="0">
                <a:solidFill>
                  <a:srgbClr val="015BEC"/>
                </a:solidFill>
              </a:rPr>
              <a:t>)</a:t>
            </a:r>
            <a:r>
              <a:rPr sz="2000" dirty="0"/>
              <a:t>, </a:t>
            </a:r>
            <a:endParaRPr lang="ru-RU" sz="2000" dirty="0"/>
          </a:p>
          <a:p>
            <a:pPr marR="256540">
              <a:defRPr sz="2200"/>
            </a:pPr>
            <a:r>
              <a:rPr sz="2000" dirty="0"/>
              <a:t>к </a:t>
            </a:r>
            <a:r>
              <a:rPr sz="2000" dirty="0" err="1"/>
              <a:t>которому</a:t>
            </a:r>
            <a:r>
              <a:rPr sz="2000" dirty="0"/>
              <a:t> </a:t>
            </a:r>
            <a:r>
              <a:rPr sz="2000" dirty="0" err="1"/>
              <a:t>перенаправляются</a:t>
            </a:r>
            <a:r>
              <a:rPr sz="2000" dirty="0"/>
              <a:t> </a:t>
            </a:r>
            <a:r>
              <a:rPr sz="2000" dirty="0" err="1"/>
              <a:t>все</a:t>
            </a:r>
            <a:r>
              <a:rPr sz="2000" dirty="0"/>
              <a:t> </a:t>
            </a:r>
            <a:r>
              <a:rPr sz="2000" dirty="0" err="1"/>
              <a:t>неавторизованные</a:t>
            </a:r>
            <a:r>
              <a:rPr sz="2000" dirty="0"/>
              <a:t> </a:t>
            </a:r>
            <a:r>
              <a:rPr sz="2000" dirty="0" err="1"/>
              <a:t>запросы</a:t>
            </a:r>
            <a:r>
              <a:rPr sz="2000" dirty="0"/>
              <a:t>. </a:t>
            </a:r>
          </a:p>
        </p:txBody>
      </p:sp>
      <p:pic>
        <p:nvPicPr>
          <p:cNvPr id="123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rcRect l="3753" t="4396" r="5361" b="6928"/>
          <a:stretch>
            <a:fillRect/>
          </a:stretch>
        </p:blipFill>
        <p:spPr>
          <a:xfrm>
            <a:off x="436143" y="1615440"/>
            <a:ext cx="6004659" cy="405778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118494-8011-40BB-A1B7-EF19F643725D}"/>
              </a:ext>
            </a:extLst>
          </p:cNvPr>
          <p:cNvSpPr txBox="1"/>
          <p:nvPr/>
        </p:nvSpPr>
        <p:spPr>
          <a:xfrm>
            <a:off x="550979" y="1081187"/>
            <a:ext cx="513057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Когда имеется несколько сервисов у компании</a:t>
            </a: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dirty="0"/>
              <a:t>ВЫВОДЫ</a:t>
            </a:r>
          </a:p>
        </p:txBody>
      </p:sp>
      <p:sp>
        <p:nvSpPr>
          <p:cNvPr id="126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27" name="object 16"/>
          <p:cNvSpPr txBox="1"/>
          <p:nvPr/>
        </p:nvSpPr>
        <p:spPr>
          <a:xfrm>
            <a:off x="550979" y="2153298"/>
            <a:ext cx="10623369" cy="2551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368300" marR="256540" indent="-317500">
              <a:lnSpc>
                <a:spcPct val="13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sz="2000" dirty="0" err="1"/>
              <a:t>Нужно</a:t>
            </a:r>
            <a:r>
              <a:rPr sz="2000" dirty="0"/>
              <a:t> </a:t>
            </a:r>
            <a:r>
              <a:rPr sz="2000" dirty="0" err="1"/>
              <a:t>обязательно</a:t>
            </a:r>
            <a:r>
              <a:rPr sz="2000" dirty="0"/>
              <a:t> </a:t>
            </a:r>
            <a:r>
              <a:rPr sz="2000" dirty="0" err="1"/>
              <a:t>использовать</a:t>
            </a:r>
            <a:r>
              <a:rPr sz="2000" dirty="0"/>
              <a:t> HTTPS.</a:t>
            </a:r>
          </a:p>
          <a:p>
            <a:pPr marL="368300" marR="256540" indent="-317500">
              <a:lnSpc>
                <a:spcPct val="13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sz="2000" dirty="0" err="1"/>
              <a:t>Даже</a:t>
            </a:r>
            <a:r>
              <a:rPr sz="2000" dirty="0"/>
              <a:t> </a:t>
            </a:r>
            <a:r>
              <a:rPr sz="2000" dirty="0" err="1"/>
              <a:t>если</a:t>
            </a:r>
            <a:r>
              <a:rPr sz="2000" dirty="0"/>
              <a:t> </a:t>
            </a:r>
            <a:r>
              <a:rPr sz="2000" dirty="0" err="1"/>
              <a:t>вы</a:t>
            </a:r>
            <a:r>
              <a:rPr sz="2000" dirty="0"/>
              <a:t> </a:t>
            </a:r>
            <a:r>
              <a:rPr sz="2000" dirty="0" err="1"/>
              <a:t>работаете</a:t>
            </a:r>
            <a:r>
              <a:rPr sz="2000" dirty="0"/>
              <a:t> </a:t>
            </a:r>
            <a:r>
              <a:rPr sz="2000" dirty="0" err="1"/>
              <a:t>во</a:t>
            </a:r>
            <a:r>
              <a:rPr sz="2000" dirty="0"/>
              <a:t> </a:t>
            </a:r>
            <a:r>
              <a:rPr sz="2000" dirty="0" err="1"/>
              <a:t>внутренней</a:t>
            </a:r>
            <a:r>
              <a:rPr sz="2000" dirty="0"/>
              <a:t> </a:t>
            </a:r>
            <a:r>
              <a:rPr sz="2000" dirty="0" err="1"/>
              <a:t>сети</a:t>
            </a:r>
            <a:r>
              <a:rPr sz="2000" dirty="0"/>
              <a:t>, </a:t>
            </a:r>
            <a:r>
              <a:rPr sz="2000" dirty="0" err="1"/>
              <a:t>то</a:t>
            </a:r>
            <a:r>
              <a:rPr sz="2000" dirty="0"/>
              <a:t> </a:t>
            </a:r>
            <a:r>
              <a:rPr sz="2000" dirty="0" err="1"/>
              <a:t>для</a:t>
            </a:r>
            <a:r>
              <a:rPr sz="2000" dirty="0"/>
              <a:t> </a:t>
            </a:r>
            <a:r>
              <a:rPr sz="2000" dirty="0" err="1"/>
              <a:t>доступа</a:t>
            </a:r>
            <a:r>
              <a:rPr sz="2000" dirty="0"/>
              <a:t> к </a:t>
            </a:r>
            <a:r>
              <a:rPr sz="2000" dirty="0" err="1"/>
              <a:t>ресурсам</a:t>
            </a:r>
            <a:r>
              <a:rPr sz="2000" dirty="0"/>
              <a:t> </a:t>
            </a:r>
            <a:r>
              <a:rPr sz="2000" dirty="0" err="1"/>
              <a:t>нужна</a:t>
            </a:r>
            <a:r>
              <a:rPr sz="2000" dirty="0"/>
              <a:t> </a:t>
            </a:r>
            <a:r>
              <a:rPr sz="2000" dirty="0" err="1"/>
              <a:t>авторизация</a:t>
            </a:r>
            <a:r>
              <a:rPr sz="2000" dirty="0"/>
              <a:t>.</a:t>
            </a:r>
          </a:p>
          <a:p>
            <a:pPr marL="368300" marR="256540" indent="-317500">
              <a:lnSpc>
                <a:spcPct val="13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sz="2000" dirty="0"/>
              <a:t>OAuth2</a:t>
            </a:r>
            <a:r>
              <a:rPr lang="ru-RU" sz="2000" dirty="0"/>
              <a:t> - </a:t>
            </a:r>
            <a:r>
              <a:rPr sz="2000" dirty="0" err="1"/>
              <a:t>идеальное</a:t>
            </a:r>
            <a:r>
              <a:rPr sz="2000" dirty="0"/>
              <a:t> </a:t>
            </a:r>
            <a:r>
              <a:rPr sz="2000" dirty="0" err="1"/>
              <a:t>решение</a:t>
            </a:r>
            <a:r>
              <a:rPr sz="2000" dirty="0"/>
              <a:t> </a:t>
            </a:r>
            <a:r>
              <a:rPr sz="2000" dirty="0" err="1"/>
              <a:t>для</a:t>
            </a:r>
            <a:r>
              <a:rPr sz="2000" dirty="0"/>
              <a:t> </a:t>
            </a:r>
            <a:r>
              <a:rPr sz="2000" dirty="0" err="1"/>
              <a:t>интеграции</a:t>
            </a:r>
            <a:r>
              <a:rPr sz="2000" dirty="0"/>
              <a:t> </a:t>
            </a:r>
            <a:r>
              <a:rPr sz="2000" dirty="0" err="1"/>
              <a:t>со</a:t>
            </a:r>
            <a:r>
              <a:rPr sz="2000" dirty="0"/>
              <a:t> </a:t>
            </a:r>
            <a:r>
              <a:rPr sz="2000" dirty="0" err="1"/>
              <a:t>внешними</a:t>
            </a:r>
            <a:r>
              <a:rPr sz="2000" dirty="0"/>
              <a:t> </a:t>
            </a:r>
            <a:r>
              <a:rPr sz="2000" dirty="0" err="1"/>
              <a:t>приложениями</a:t>
            </a:r>
            <a:r>
              <a:rPr sz="2000" dirty="0"/>
              <a:t>.</a:t>
            </a:r>
          </a:p>
          <a:p>
            <a:pPr marL="368300" marR="256540" indent="-317500">
              <a:lnSpc>
                <a:spcPct val="13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sz="2000" dirty="0" err="1"/>
              <a:t>Если</a:t>
            </a:r>
            <a:r>
              <a:rPr sz="2000" dirty="0"/>
              <a:t> у </a:t>
            </a:r>
            <a:r>
              <a:rPr sz="2000" dirty="0" err="1"/>
              <a:t>вас</a:t>
            </a:r>
            <a:r>
              <a:rPr sz="2000" dirty="0"/>
              <a:t> </a:t>
            </a:r>
            <a:r>
              <a:rPr sz="2000" dirty="0" err="1"/>
              <a:t>появляется</a:t>
            </a:r>
            <a:r>
              <a:rPr sz="2000" dirty="0"/>
              <a:t> </a:t>
            </a:r>
            <a:r>
              <a:rPr sz="2000" dirty="0" err="1"/>
              <a:t>большое</a:t>
            </a:r>
            <a:r>
              <a:rPr sz="2000" dirty="0"/>
              <a:t> </a:t>
            </a:r>
            <a:r>
              <a:rPr sz="2000" dirty="0" err="1"/>
              <a:t>количество</a:t>
            </a:r>
            <a:r>
              <a:rPr sz="2000" dirty="0"/>
              <a:t> </a:t>
            </a:r>
            <a:r>
              <a:rPr sz="2000" dirty="0" err="1"/>
              <a:t>сервисов</a:t>
            </a:r>
            <a:r>
              <a:rPr sz="2000" dirty="0"/>
              <a:t>, </a:t>
            </a:r>
            <a:r>
              <a:rPr sz="2000" dirty="0" err="1"/>
              <a:t>то</a:t>
            </a:r>
            <a:r>
              <a:rPr sz="2000" dirty="0"/>
              <a:t> </a:t>
            </a:r>
            <a:r>
              <a:rPr sz="2000" dirty="0" err="1"/>
              <a:t>стоит</a:t>
            </a:r>
            <a:r>
              <a:rPr sz="2000" dirty="0"/>
              <a:t> </a:t>
            </a:r>
            <a:r>
              <a:rPr sz="2000" dirty="0" err="1"/>
              <a:t>смотреть</a:t>
            </a:r>
            <a:r>
              <a:rPr sz="2000" dirty="0"/>
              <a:t> в </a:t>
            </a:r>
            <a:r>
              <a:rPr sz="2000" dirty="0" err="1"/>
              <a:t>сторону</a:t>
            </a:r>
            <a:r>
              <a:rPr sz="2000" dirty="0"/>
              <a:t> SSO.</a:t>
            </a:r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1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object 16"/>
          <p:cNvSpPr txBox="1"/>
          <p:nvPr/>
        </p:nvSpPr>
        <p:spPr>
          <a:xfrm>
            <a:off x="580709" y="1558093"/>
            <a:ext cx="5840411" cy="3738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600"/>
            </a:pPr>
            <a:r>
              <a:rPr sz="2000" dirty="0" err="1"/>
              <a:t>Установка</a:t>
            </a:r>
            <a:r>
              <a:rPr sz="2000" dirty="0"/>
              <a:t> HTTPS</a:t>
            </a:r>
            <a:r>
              <a:rPr lang="ru-RU" sz="2000" dirty="0"/>
              <a:t>-</a:t>
            </a:r>
            <a:r>
              <a:rPr sz="2000" dirty="0" err="1"/>
              <a:t>соединения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600"/>
            </a:pPr>
            <a:r>
              <a:rPr sz="2000" dirty="0" err="1"/>
              <a:t>Алгоритм</a:t>
            </a:r>
            <a:r>
              <a:rPr sz="2000" dirty="0"/>
              <a:t> </a:t>
            </a:r>
            <a:r>
              <a:rPr sz="2000" dirty="0" err="1"/>
              <a:t>Диффи-Хеллмана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600"/>
            </a:pPr>
            <a:r>
              <a:rPr sz="2000" dirty="0" err="1"/>
              <a:t>Сертификаты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600"/>
            </a:pPr>
            <a:r>
              <a:rPr sz="2000" dirty="0" err="1"/>
              <a:t>Авторизация</a:t>
            </a:r>
            <a:r>
              <a:rPr sz="2000" dirty="0"/>
              <a:t> и </a:t>
            </a:r>
            <a:r>
              <a:rPr lang="ru-RU" sz="2000" dirty="0"/>
              <a:t>а</a:t>
            </a:r>
            <a:r>
              <a:rPr sz="2000" dirty="0" err="1"/>
              <a:t>утентификация</a:t>
            </a:r>
            <a:r>
              <a:rPr lang="ru-RU" sz="2000" dirty="0"/>
              <a:t>, о</a:t>
            </a:r>
            <a:r>
              <a:rPr sz="2000" dirty="0" err="1"/>
              <a:t>сновные</a:t>
            </a:r>
            <a:r>
              <a:rPr sz="2000" dirty="0"/>
              <a:t> </a:t>
            </a:r>
            <a:r>
              <a:rPr sz="2000" dirty="0" err="1"/>
              <a:t>виды</a:t>
            </a:r>
            <a:r>
              <a:rPr sz="2000" dirty="0"/>
              <a:t> </a:t>
            </a:r>
            <a:r>
              <a:rPr lang="ru-RU" sz="2000" dirty="0"/>
              <a:t>а</a:t>
            </a:r>
            <a:r>
              <a:rPr sz="2000" dirty="0" err="1"/>
              <a:t>утентификации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600"/>
            </a:pPr>
            <a:r>
              <a:rPr lang="ru-RU" sz="2000" dirty="0"/>
              <a:t>Протокол </a:t>
            </a:r>
            <a:r>
              <a:rPr sz="2000" dirty="0"/>
              <a:t>OAuth2</a:t>
            </a:r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600"/>
            </a:pPr>
            <a:r>
              <a:rPr lang="en-US" sz="2000" dirty="0"/>
              <a:t>JSON Web Token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600"/>
            </a:pPr>
            <a:r>
              <a:rPr sz="2000" dirty="0"/>
              <a:t>OpenID Connect</a:t>
            </a:r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600"/>
            </a:pPr>
            <a:r>
              <a:rPr sz="2000" dirty="0"/>
              <a:t>Single Sign 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5C8546-BE19-4A31-BB6B-6D15112BA01F}"/>
              </a:ext>
            </a:extLst>
          </p:cNvPr>
          <p:cNvSpPr txBox="1"/>
          <p:nvPr/>
        </p:nvSpPr>
        <p:spPr>
          <a:xfrm>
            <a:off x="2275840" y="999914"/>
            <a:ext cx="9239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5A2C2C-B440-4FAA-901D-BFC6E8CDF6CC}"/>
              </a:ext>
            </a:extLst>
          </p:cNvPr>
          <p:cNvSpPr txBox="1"/>
          <p:nvPr/>
        </p:nvSpPr>
        <p:spPr>
          <a:xfrm>
            <a:off x="530543" y="441735"/>
            <a:ext cx="4385173" cy="707884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 sz="4000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>
              <a:defRPr sz="4000" spc="25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>
              <a:defRPr sz="4000" spc="25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>
              <a:defRPr sz="4000" spc="25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>
              <a:defRPr sz="4000" spc="25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>
              <a:defRPr sz="4000" spc="25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>
              <a:defRPr sz="4000" spc="25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>
              <a:defRPr sz="4000" spc="25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>
              <a:defRPr sz="4000" spc="25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r>
              <a:rPr lang="ru-RU" dirty="0"/>
              <a:t>ПЛАН ЛЕКЦИИ</a:t>
            </a:r>
            <a:endParaRPr lang="ru-RU" dirty="0">
              <a:sym typeface="Arial"/>
            </a:endParaRPr>
          </a:p>
        </p:txBody>
      </p:sp>
      <p:sp>
        <p:nvSpPr>
          <p:cNvPr id="11" name="Номер слайда 3">
            <a:extLst>
              <a:ext uri="{FF2B5EF4-FFF2-40B4-BE49-F238E27FC236}">
                <a16:creationId xmlns:a16="http://schemas.microsoft.com/office/drawing/2014/main" id="{15AAEA9A-C04B-45BC-A941-AA740E22C46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0C4DA95-6224-41D2-A2D8-A46735EC98B6}"/>
              </a:ext>
            </a:extLst>
          </p:cNvPr>
          <p:cNvSpPr/>
          <p:nvPr/>
        </p:nvSpPr>
        <p:spPr>
          <a:xfrm>
            <a:off x="6950666" y="1326857"/>
            <a:ext cx="4605813" cy="4605813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1" build="p" bldLvl="5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dirty="0"/>
              <a:t>УСТАНОВКА HTTPS</a:t>
            </a:r>
            <a:r>
              <a:rPr lang="en-US" dirty="0"/>
              <a:t>-</a:t>
            </a:r>
            <a:r>
              <a:rPr dirty="0"/>
              <a:t>СОЕДИНЕНИЯ</a:t>
            </a:r>
          </a:p>
        </p:txBody>
      </p:sp>
      <p:sp>
        <p:nvSpPr>
          <p:cNvPr id="83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pic>
        <p:nvPicPr>
          <p:cNvPr id="84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rcRect l="7314" t="1344" r="961" b="2308"/>
          <a:stretch>
            <a:fillRect/>
          </a:stretch>
        </p:blipFill>
        <p:spPr>
          <a:xfrm>
            <a:off x="2896227" y="1597929"/>
            <a:ext cx="6806573" cy="40844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9" extrusionOk="0">
                <a:moveTo>
                  <a:pt x="4855" y="0"/>
                </a:moveTo>
                <a:cubicBezTo>
                  <a:pt x="4838" y="3"/>
                  <a:pt x="4819" y="18"/>
                  <a:pt x="4791" y="49"/>
                </a:cubicBezTo>
                <a:cubicBezTo>
                  <a:pt x="4744" y="100"/>
                  <a:pt x="4714" y="110"/>
                  <a:pt x="4702" y="77"/>
                </a:cubicBezTo>
                <a:cubicBezTo>
                  <a:pt x="4695" y="58"/>
                  <a:pt x="4686" y="45"/>
                  <a:pt x="4675" y="37"/>
                </a:cubicBezTo>
                <a:cubicBezTo>
                  <a:pt x="4664" y="29"/>
                  <a:pt x="4653" y="27"/>
                  <a:pt x="4640" y="30"/>
                </a:cubicBezTo>
                <a:cubicBezTo>
                  <a:pt x="4615" y="35"/>
                  <a:pt x="4587" y="60"/>
                  <a:pt x="4560" y="97"/>
                </a:cubicBezTo>
                <a:cubicBezTo>
                  <a:pt x="4560" y="97"/>
                  <a:pt x="4559" y="96"/>
                  <a:pt x="4559" y="97"/>
                </a:cubicBezTo>
                <a:cubicBezTo>
                  <a:pt x="4546" y="115"/>
                  <a:pt x="4534" y="136"/>
                  <a:pt x="4522" y="160"/>
                </a:cubicBezTo>
                <a:cubicBezTo>
                  <a:pt x="4511" y="184"/>
                  <a:pt x="4500" y="209"/>
                  <a:pt x="4491" y="237"/>
                </a:cubicBezTo>
                <a:cubicBezTo>
                  <a:pt x="4482" y="265"/>
                  <a:pt x="4475" y="295"/>
                  <a:pt x="4470" y="324"/>
                </a:cubicBezTo>
                <a:cubicBezTo>
                  <a:pt x="4465" y="354"/>
                  <a:pt x="4461" y="384"/>
                  <a:pt x="4461" y="414"/>
                </a:cubicBezTo>
                <a:cubicBezTo>
                  <a:pt x="4461" y="434"/>
                  <a:pt x="4462" y="455"/>
                  <a:pt x="4465" y="477"/>
                </a:cubicBezTo>
                <a:cubicBezTo>
                  <a:pt x="4467" y="499"/>
                  <a:pt x="4471" y="521"/>
                  <a:pt x="4475" y="542"/>
                </a:cubicBezTo>
                <a:cubicBezTo>
                  <a:pt x="4479" y="563"/>
                  <a:pt x="4484" y="584"/>
                  <a:pt x="4490" y="601"/>
                </a:cubicBezTo>
                <a:cubicBezTo>
                  <a:pt x="4495" y="619"/>
                  <a:pt x="4501" y="634"/>
                  <a:pt x="4508" y="645"/>
                </a:cubicBezTo>
                <a:cubicBezTo>
                  <a:pt x="4512" y="654"/>
                  <a:pt x="4517" y="663"/>
                  <a:pt x="4522" y="670"/>
                </a:cubicBezTo>
                <a:cubicBezTo>
                  <a:pt x="4533" y="684"/>
                  <a:pt x="4546" y="695"/>
                  <a:pt x="4563" y="703"/>
                </a:cubicBezTo>
                <a:cubicBezTo>
                  <a:pt x="4572" y="707"/>
                  <a:pt x="4582" y="711"/>
                  <a:pt x="4593" y="714"/>
                </a:cubicBezTo>
                <a:cubicBezTo>
                  <a:pt x="4615" y="719"/>
                  <a:pt x="4643" y="723"/>
                  <a:pt x="4678" y="724"/>
                </a:cubicBezTo>
                <a:cubicBezTo>
                  <a:pt x="4714" y="726"/>
                  <a:pt x="4757" y="725"/>
                  <a:pt x="4811" y="724"/>
                </a:cubicBezTo>
                <a:cubicBezTo>
                  <a:pt x="4881" y="722"/>
                  <a:pt x="4950" y="715"/>
                  <a:pt x="5002" y="707"/>
                </a:cubicBezTo>
                <a:cubicBezTo>
                  <a:pt x="5055" y="698"/>
                  <a:pt x="5092" y="687"/>
                  <a:pt x="5101" y="675"/>
                </a:cubicBezTo>
                <a:cubicBezTo>
                  <a:pt x="5111" y="662"/>
                  <a:pt x="5121" y="658"/>
                  <a:pt x="5129" y="659"/>
                </a:cubicBezTo>
                <a:cubicBezTo>
                  <a:pt x="5134" y="660"/>
                  <a:pt x="5138" y="661"/>
                  <a:pt x="5142" y="664"/>
                </a:cubicBezTo>
                <a:cubicBezTo>
                  <a:pt x="5146" y="668"/>
                  <a:pt x="5149" y="675"/>
                  <a:pt x="5152" y="682"/>
                </a:cubicBezTo>
                <a:cubicBezTo>
                  <a:pt x="5154" y="688"/>
                  <a:pt x="5161" y="693"/>
                  <a:pt x="5172" y="698"/>
                </a:cubicBezTo>
                <a:cubicBezTo>
                  <a:pt x="5174" y="699"/>
                  <a:pt x="5177" y="700"/>
                  <a:pt x="5180" y="701"/>
                </a:cubicBezTo>
                <a:cubicBezTo>
                  <a:pt x="5180" y="701"/>
                  <a:pt x="5181" y="701"/>
                  <a:pt x="5181" y="701"/>
                </a:cubicBezTo>
                <a:cubicBezTo>
                  <a:pt x="5189" y="704"/>
                  <a:pt x="5199" y="708"/>
                  <a:pt x="5209" y="710"/>
                </a:cubicBezTo>
                <a:cubicBezTo>
                  <a:pt x="5232" y="716"/>
                  <a:pt x="5256" y="720"/>
                  <a:pt x="5287" y="722"/>
                </a:cubicBezTo>
                <a:cubicBezTo>
                  <a:pt x="5312" y="724"/>
                  <a:pt x="5337" y="725"/>
                  <a:pt x="5364" y="724"/>
                </a:cubicBezTo>
                <a:lnTo>
                  <a:pt x="5560" y="719"/>
                </a:lnTo>
                <a:lnTo>
                  <a:pt x="5568" y="559"/>
                </a:lnTo>
                <a:cubicBezTo>
                  <a:pt x="5570" y="533"/>
                  <a:pt x="5571" y="510"/>
                  <a:pt x="5574" y="491"/>
                </a:cubicBezTo>
                <a:cubicBezTo>
                  <a:pt x="5574" y="485"/>
                  <a:pt x="5576" y="482"/>
                  <a:pt x="5577" y="477"/>
                </a:cubicBezTo>
                <a:cubicBezTo>
                  <a:pt x="5579" y="465"/>
                  <a:pt x="5581" y="453"/>
                  <a:pt x="5583" y="444"/>
                </a:cubicBezTo>
                <a:cubicBezTo>
                  <a:pt x="5586" y="431"/>
                  <a:pt x="5590" y="422"/>
                  <a:pt x="5594" y="416"/>
                </a:cubicBezTo>
                <a:cubicBezTo>
                  <a:pt x="5597" y="409"/>
                  <a:pt x="5601" y="405"/>
                  <a:pt x="5605" y="405"/>
                </a:cubicBezTo>
                <a:cubicBezTo>
                  <a:pt x="5609" y="405"/>
                  <a:pt x="5613" y="410"/>
                  <a:pt x="5617" y="417"/>
                </a:cubicBezTo>
                <a:cubicBezTo>
                  <a:pt x="5620" y="424"/>
                  <a:pt x="5624" y="434"/>
                  <a:pt x="5627" y="447"/>
                </a:cubicBezTo>
                <a:cubicBezTo>
                  <a:pt x="5634" y="474"/>
                  <a:pt x="5639" y="514"/>
                  <a:pt x="5642" y="566"/>
                </a:cubicBezTo>
                <a:cubicBezTo>
                  <a:pt x="5644" y="606"/>
                  <a:pt x="5649" y="639"/>
                  <a:pt x="5656" y="666"/>
                </a:cubicBezTo>
                <a:cubicBezTo>
                  <a:pt x="5659" y="680"/>
                  <a:pt x="5664" y="691"/>
                  <a:pt x="5668" y="701"/>
                </a:cubicBezTo>
                <a:cubicBezTo>
                  <a:pt x="5674" y="714"/>
                  <a:pt x="5680" y="723"/>
                  <a:pt x="5687" y="729"/>
                </a:cubicBezTo>
                <a:cubicBezTo>
                  <a:pt x="5687" y="729"/>
                  <a:pt x="5688" y="729"/>
                  <a:pt x="5688" y="729"/>
                </a:cubicBezTo>
                <a:cubicBezTo>
                  <a:pt x="5690" y="731"/>
                  <a:pt x="5692" y="733"/>
                  <a:pt x="5695" y="735"/>
                </a:cubicBezTo>
                <a:cubicBezTo>
                  <a:pt x="5696" y="735"/>
                  <a:pt x="5697" y="736"/>
                  <a:pt x="5699" y="736"/>
                </a:cubicBezTo>
                <a:cubicBezTo>
                  <a:pt x="5704" y="738"/>
                  <a:pt x="5709" y="737"/>
                  <a:pt x="5713" y="735"/>
                </a:cubicBezTo>
                <a:cubicBezTo>
                  <a:pt x="5719" y="732"/>
                  <a:pt x="5724" y="728"/>
                  <a:pt x="5729" y="721"/>
                </a:cubicBezTo>
                <a:cubicBezTo>
                  <a:pt x="5734" y="713"/>
                  <a:pt x="5739" y="702"/>
                  <a:pt x="5744" y="689"/>
                </a:cubicBezTo>
                <a:cubicBezTo>
                  <a:pt x="5749" y="676"/>
                  <a:pt x="5762" y="670"/>
                  <a:pt x="5779" y="671"/>
                </a:cubicBezTo>
                <a:cubicBezTo>
                  <a:pt x="5780" y="672"/>
                  <a:pt x="5781" y="673"/>
                  <a:pt x="5782" y="673"/>
                </a:cubicBezTo>
                <a:cubicBezTo>
                  <a:pt x="5783" y="673"/>
                  <a:pt x="5784" y="673"/>
                  <a:pt x="5785" y="673"/>
                </a:cubicBezTo>
                <a:cubicBezTo>
                  <a:pt x="5786" y="674"/>
                  <a:pt x="5787" y="675"/>
                  <a:pt x="5788" y="675"/>
                </a:cubicBezTo>
                <a:cubicBezTo>
                  <a:pt x="5795" y="676"/>
                  <a:pt x="5801" y="677"/>
                  <a:pt x="5809" y="680"/>
                </a:cubicBezTo>
                <a:cubicBezTo>
                  <a:pt x="5819" y="684"/>
                  <a:pt x="5830" y="691"/>
                  <a:pt x="5841" y="698"/>
                </a:cubicBezTo>
                <a:cubicBezTo>
                  <a:pt x="5852" y="705"/>
                  <a:pt x="5864" y="709"/>
                  <a:pt x="5877" y="714"/>
                </a:cubicBezTo>
                <a:cubicBezTo>
                  <a:pt x="5889" y="718"/>
                  <a:pt x="5901" y="721"/>
                  <a:pt x="5913" y="722"/>
                </a:cubicBezTo>
                <a:cubicBezTo>
                  <a:pt x="5938" y="725"/>
                  <a:pt x="5960" y="722"/>
                  <a:pt x="5974" y="712"/>
                </a:cubicBezTo>
                <a:cubicBezTo>
                  <a:pt x="6000" y="695"/>
                  <a:pt x="6013" y="686"/>
                  <a:pt x="6011" y="671"/>
                </a:cubicBezTo>
                <a:cubicBezTo>
                  <a:pt x="6011" y="664"/>
                  <a:pt x="6006" y="656"/>
                  <a:pt x="5999" y="645"/>
                </a:cubicBezTo>
                <a:cubicBezTo>
                  <a:pt x="5991" y="635"/>
                  <a:pt x="5980" y="622"/>
                  <a:pt x="5965" y="605"/>
                </a:cubicBezTo>
                <a:cubicBezTo>
                  <a:pt x="5955" y="594"/>
                  <a:pt x="5946" y="583"/>
                  <a:pt x="5939" y="572"/>
                </a:cubicBezTo>
                <a:cubicBezTo>
                  <a:pt x="5931" y="561"/>
                  <a:pt x="5925" y="549"/>
                  <a:pt x="5920" y="538"/>
                </a:cubicBezTo>
                <a:cubicBezTo>
                  <a:pt x="5913" y="524"/>
                  <a:pt x="5909" y="510"/>
                  <a:pt x="5907" y="496"/>
                </a:cubicBezTo>
                <a:cubicBezTo>
                  <a:pt x="5906" y="491"/>
                  <a:pt x="5905" y="484"/>
                  <a:pt x="5905" y="479"/>
                </a:cubicBezTo>
                <a:cubicBezTo>
                  <a:pt x="5905" y="476"/>
                  <a:pt x="5905" y="474"/>
                  <a:pt x="5905" y="472"/>
                </a:cubicBezTo>
                <a:cubicBezTo>
                  <a:pt x="5905" y="462"/>
                  <a:pt x="5906" y="453"/>
                  <a:pt x="5908" y="444"/>
                </a:cubicBezTo>
                <a:cubicBezTo>
                  <a:pt x="5908" y="443"/>
                  <a:pt x="5908" y="442"/>
                  <a:pt x="5908" y="442"/>
                </a:cubicBezTo>
                <a:cubicBezTo>
                  <a:pt x="5908" y="441"/>
                  <a:pt x="5908" y="441"/>
                  <a:pt x="5908" y="440"/>
                </a:cubicBezTo>
                <a:cubicBezTo>
                  <a:pt x="5911" y="427"/>
                  <a:pt x="5918" y="413"/>
                  <a:pt x="5925" y="400"/>
                </a:cubicBezTo>
                <a:cubicBezTo>
                  <a:pt x="5927" y="396"/>
                  <a:pt x="5929" y="393"/>
                  <a:pt x="5931" y="389"/>
                </a:cubicBezTo>
                <a:cubicBezTo>
                  <a:pt x="5940" y="375"/>
                  <a:pt x="5950" y="362"/>
                  <a:pt x="5963" y="347"/>
                </a:cubicBezTo>
                <a:lnTo>
                  <a:pt x="6024" y="279"/>
                </a:lnTo>
                <a:lnTo>
                  <a:pt x="5934" y="174"/>
                </a:lnTo>
                <a:lnTo>
                  <a:pt x="5845" y="69"/>
                </a:lnTo>
                <a:lnTo>
                  <a:pt x="5816" y="195"/>
                </a:lnTo>
                <a:cubicBezTo>
                  <a:pt x="5802" y="253"/>
                  <a:pt x="5794" y="284"/>
                  <a:pt x="5784" y="291"/>
                </a:cubicBezTo>
                <a:cubicBezTo>
                  <a:pt x="5783" y="292"/>
                  <a:pt x="5781" y="291"/>
                  <a:pt x="5780" y="291"/>
                </a:cubicBezTo>
                <a:cubicBezTo>
                  <a:pt x="5778" y="291"/>
                  <a:pt x="5777" y="292"/>
                  <a:pt x="5776" y="291"/>
                </a:cubicBezTo>
                <a:cubicBezTo>
                  <a:pt x="5772" y="290"/>
                  <a:pt x="5767" y="286"/>
                  <a:pt x="5762" y="281"/>
                </a:cubicBezTo>
                <a:cubicBezTo>
                  <a:pt x="5755" y="273"/>
                  <a:pt x="5747" y="262"/>
                  <a:pt x="5738" y="247"/>
                </a:cubicBezTo>
                <a:cubicBezTo>
                  <a:pt x="5730" y="235"/>
                  <a:pt x="5719" y="225"/>
                  <a:pt x="5707" y="216"/>
                </a:cubicBezTo>
                <a:cubicBezTo>
                  <a:pt x="5695" y="207"/>
                  <a:pt x="5682" y="199"/>
                  <a:pt x="5667" y="193"/>
                </a:cubicBezTo>
                <a:cubicBezTo>
                  <a:pt x="5652" y="187"/>
                  <a:pt x="5636" y="184"/>
                  <a:pt x="5620" y="181"/>
                </a:cubicBezTo>
                <a:cubicBezTo>
                  <a:pt x="5600" y="177"/>
                  <a:pt x="5579" y="176"/>
                  <a:pt x="5560" y="177"/>
                </a:cubicBezTo>
                <a:cubicBezTo>
                  <a:pt x="5557" y="177"/>
                  <a:pt x="5556" y="179"/>
                  <a:pt x="5554" y="179"/>
                </a:cubicBezTo>
                <a:cubicBezTo>
                  <a:pt x="5550" y="179"/>
                  <a:pt x="5546" y="179"/>
                  <a:pt x="5543" y="179"/>
                </a:cubicBezTo>
                <a:cubicBezTo>
                  <a:pt x="5525" y="182"/>
                  <a:pt x="5507" y="187"/>
                  <a:pt x="5493" y="193"/>
                </a:cubicBezTo>
                <a:cubicBezTo>
                  <a:pt x="5492" y="193"/>
                  <a:pt x="5492" y="193"/>
                  <a:pt x="5491" y="193"/>
                </a:cubicBezTo>
                <a:cubicBezTo>
                  <a:pt x="5491" y="193"/>
                  <a:pt x="5491" y="193"/>
                  <a:pt x="5490" y="193"/>
                </a:cubicBezTo>
                <a:cubicBezTo>
                  <a:pt x="5483" y="196"/>
                  <a:pt x="5477" y="201"/>
                  <a:pt x="5470" y="205"/>
                </a:cubicBezTo>
                <a:cubicBezTo>
                  <a:pt x="5470" y="205"/>
                  <a:pt x="5470" y="205"/>
                  <a:pt x="5469" y="205"/>
                </a:cubicBezTo>
                <a:cubicBezTo>
                  <a:pt x="5469" y="205"/>
                  <a:pt x="5470" y="207"/>
                  <a:pt x="5469" y="207"/>
                </a:cubicBezTo>
                <a:cubicBezTo>
                  <a:pt x="5462" y="212"/>
                  <a:pt x="5456" y="218"/>
                  <a:pt x="5450" y="225"/>
                </a:cubicBezTo>
                <a:cubicBezTo>
                  <a:pt x="5444" y="233"/>
                  <a:pt x="5439" y="241"/>
                  <a:pt x="5437" y="251"/>
                </a:cubicBezTo>
                <a:cubicBezTo>
                  <a:pt x="5422" y="314"/>
                  <a:pt x="5414" y="313"/>
                  <a:pt x="5369" y="246"/>
                </a:cubicBezTo>
                <a:cubicBezTo>
                  <a:pt x="5361" y="234"/>
                  <a:pt x="5353" y="223"/>
                  <a:pt x="5344" y="214"/>
                </a:cubicBezTo>
                <a:cubicBezTo>
                  <a:pt x="5335" y="205"/>
                  <a:pt x="5326" y="197"/>
                  <a:pt x="5317" y="191"/>
                </a:cubicBezTo>
                <a:cubicBezTo>
                  <a:pt x="5298" y="179"/>
                  <a:pt x="5279" y="173"/>
                  <a:pt x="5261" y="172"/>
                </a:cubicBezTo>
                <a:cubicBezTo>
                  <a:pt x="5224" y="171"/>
                  <a:pt x="5190" y="192"/>
                  <a:pt x="5166" y="239"/>
                </a:cubicBezTo>
                <a:cubicBezTo>
                  <a:pt x="5160" y="252"/>
                  <a:pt x="5154" y="263"/>
                  <a:pt x="5148" y="270"/>
                </a:cubicBezTo>
                <a:cubicBezTo>
                  <a:pt x="5142" y="278"/>
                  <a:pt x="5136" y="283"/>
                  <a:pt x="5131" y="284"/>
                </a:cubicBezTo>
                <a:cubicBezTo>
                  <a:pt x="5125" y="286"/>
                  <a:pt x="5119" y="283"/>
                  <a:pt x="5113" y="279"/>
                </a:cubicBezTo>
                <a:cubicBezTo>
                  <a:pt x="5106" y="275"/>
                  <a:pt x="5100" y="268"/>
                  <a:pt x="5093" y="258"/>
                </a:cubicBezTo>
                <a:cubicBezTo>
                  <a:pt x="5072" y="229"/>
                  <a:pt x="5063" y="186"/>
                  <a:pt x="5072" y="161"/>
                </a:cubicBezTo>
                <a:cubicBezTo>
                  <a:pt x="5074" y="156"/>
                  <a:pt x="5075" y="147"/>
                  <a:pt x="5076" y="139"/>
                </a:cubicBezTo>
                <a:cubicBezTo>
                  <a:pt x="5077" y="128"/>
                  <a:pt x="5077" y="114"/>
                  <a:pt x="5077" y="102"/>
                </a:cubicBezTo>
                <a:cubicBezTo>
                  <a:pt x="5076" y="83"/>
                  <a:pt x="5076" y="64"/>
                  <a:pt x="5072" y="48"/>
                </a:cubicBezTo>
                <a:cubicBezTo>
                  <a:pt x="5059" y="-9"/>
                  <a:pt x="5046" y="-11"/>
                  <a:pt x="5001" y="35"/>
                </a:cubicBezTo>
                <a:cubicBezTo>
                  <a:pt x="4980" y="58"/>
                  <a:pt x="4963" y="69"/>
                  <a:pt x="4949" y="69"/>
                </a:cubicBezTo>
                <a:cubicBezTo>
                  <a:pt x="4941" y="68"/>
                  <a:pt x="4934" y="66"/>
                  <a:pt x="4926" y="60"/>
                </a:cubicBezTo>
                <a:cubicBezTo>
                  <a:pt x="4919" y="54"/>
                  <a:pt x="4912" y="45"/>
                  <a:pt x="4903" y="34"/>
                </a:cubicBezTo>
                <a:cubicBezTo>
                  <a:pt x="4895" y="21"/>
                  <a:pt x="4887" y="13"/>
                  <a:pt x="4879" y="7"/>
                </a:cubicBezTo>
                <a:cubicBezTo>
                  <a:pt x="4871" y="2"/>
                  <a:pt x="4863" y="-1"/>
                  <a:pt x="4855" y="0"/>
                </a:cubicBezTo>
                <a:close/>
                <a:moveTo>
                  <a:pt x="14019" y="1122"/>
                </a:moveTo>
                <a:cubicBezTo>
                  <a:pt x="13993" y="1125"/>
                  <a:pt x="13964" y="1143"/>
                  <a:pt x="13933" y="1176"/>
                </a:cubicBezTo>
                <a:cubicBezTo>
                  <a:pt x="13922" y="1189"/>
                  <a:pt x="13911" y="1201"/>
                  <a:pt x="13903" y="1215"/>
                </a:cubicBezTo>
                <a:cubicBezTo>
                  <a:pt x="13900" y="1218"/>
                  <a:pt x="13899" y="1223"/>
                  <a:pt x="13896" y="1227"/>
                </a:cubicBezTo>
                <a:cubicBezTo>
                  <a:pt x="13891" y="1236"/>
                  <a:pt x="13887" y="1245"/>
                  <a:pt x="13883" y="1255"/>
                </a:cubicBezTo>
                <a:cubicBezTo>
                  <a:pt x="13881" y="1261"/>
                  <a:pt x="13878" y="1265"/>
                  <a:pt x="13876" y="1271"/>
                </a:cubicBezTo>
                <a:cubicBezTo>
                  <a:pt x="13873" y="1281"/>
                  <a:pt x="13872" y="1292"/>
                  <a:pt x="13870" y="1302"/>
                </a:cubicBezTo>
                <a:cubicBezTo>
                  <a:pt x="13869" y="1307"/>
                  <a:pt x="13868" y="1310"/>
                  <a:pt x="13868" y="1315"/>
                </a:cubicBezTo>
                <a:cubicBezTo>
                  <a:pt x="13867" y="1330"/>
                  <a:pt x="13865" y="1346"/>
                  <a:pt x="13867" y="1362"/>
                </a:cubicBezTo>
                <a:cubicBezTo>
                  <a:pt x="13870" y="1390"/>
                  <a:pt x="13877" y="1417"/>
                  <a:pt x="13889" y="1446"/>
                </a:cubicBezTo>
                <a:cubicBezTo>
                  <a:pt x="13895" y="1461"/>
                  <a:pt x="13902" y="1475"/>
                  <a:pt x="13910" y="1490"/>
                </a:cubicBezTo>
                <a:cubicBezTo>
                  <a:pt x="13921" y="1510"/>
                  <a:pt x="13928" y="1525"/>
                  <a:pt x="13933" y="1537"/>
                </a:cubicBezTo>
                <a:cubicBezTo>
                  <a:pt x="13938" y="1548"/>
                  <a:pt x="13940" y="1557"/>
                  <a:pt x="13941" y="1564"/>
                </a:cubicBezTo>
                <a:cubicBezTo>
                  <a:pt x="13941" y="1566"/>
                  <a:pt x="13940" y="1568"/>
                  <a:pt x="13940" y="1571"/>
                </a:cubicBezTo>
                <a:cubicBezTo>
                  <a:pt x="13939" y="1575"/>
                  <a:pt x="13938" y="1579"/>
                  <a:pt x="13935" y="1583"/>
                </a:cubicBezTo>
                <a:cubicBezTo>
                  <a:pt x="13934" y="1584"/>
                  <a:pt x="13933" y="1587"/>
                  <a:pt x="13931" y="1588"/>
                </a:cubicBezTo>
                <a:cubicBezTo>
                  <a:pt x="13926" y="1594"/>
                  <a:pt x="13920" y="1600"/>
                  <a:pt x="13910" y="1606"/>
                </a:cubicBezTo>
                <a:cubicBezTo>
                  <a:pt x="13897" y="1614"/>
                  <a:pt x="13886" y="1631"/>
                  <a:pt x="13878" y="1653"/>
                </a:cubicBezTo>
                <a:cubicBezTo>
                  <a:pt x="13869" y="1675"/>
                  <a:pt x="13864" y="1701"/>
                  <a:pt x="13864" y="1727"/>
                </a:cubicBezTo>
                <a:cubicBezTo>
                  <a:pt x="13864" y="1739"/>
                  <a:pt x="13865" y="1750"/>
                  <a:pt x="13866" y="1760"/>
                </a:cubicBezTo>
                <a:cubicBezTo>
                  <a:pt x="13867" y="1769"/>
                  <a:pt x="13869" y="1777"/>
                  <a:pt x="13871" y="1783"/>
                </a:cubicBezTo>
                <a:cubicBezTo>
                  <a:pt x="13874" y="1788"/>
                  <a:pt x="13876" y="1793"/>
                  <a:pt x="13880" y="1795"/>
                </a:cubicBezTo>
                <a:cubicBezTo>
                  <a:pt x="13883" y="1796"/>
                  <a:pt x="13887" y="1795"/>
                  <a:pt x="13890" y="1791"/>
                </a:cubicBezTo>
                <a:cubicBezTo>
                  <a:pt x="13905" y="1777"/>
                  <a:pt x="13925" y="1786"/>
                  <a:pt x="13934" y="1812"/>
                </a:cubicBezTo>
                <a:cubicBezTo>
                  <a:pt x="13938" y="1822"/>
                  <a:pt x="13942" y="1829"/>
                  <a:pt x="13947" y="1835"/>
                </a:cubicBezTo>
                <a:cubicBezTo>
                  <a:pt x="13949" y="1837"/>
                  <a:pt x="13950" y="1839"/>
                  <a:pt x="13952" y="1840"/>
                </a:cubicBezTo>
                <a:cubicBezTo>
                  <a:pt x="13957" y="1845"/>
                  <a:pt x="13963" y="1850"/>
                  <a:pt x="13969" y="1853"/>
                </a:cubicBezTo>
                <a:cubicBezTo>
                  <a:pt x="13974" y="1855"/>
                  <a:pt x="13980" y="1856"/>
                  <a:pt x="13986" y="1856"/>
                </a:cubicBezTo>
                <a:cubicBezTo>
                  <a:pt x="13987" y="1856"/>
                  <a:pt x="13988" y="1856"/>
                  <a:pt x="13989" y="1856"/>
                </a:cubicBezTo>
                <a:cubicBezTo>
                  <a:pt x="14001" y="1856"/>
                  <a:pt x="14015" y="1852"/>
                  <a:pt x="14029" y="1844"/>
                </a:cubicBezTo>
                <a:cubicBezTo>
                  <a:pt x="14040" y="1837"/>
                  <a:pt x="14051" y="1827"/>
                  <a:pt x="14063" y="1816"/>
                </a:cubicBezTo>
                <a:cubicBezTo>
                  <a:pt x="14065" y="1814"/>
                  <a:pt x="14068" y="1812"/>
                  <a:pt x="14070" y="1809"/>
                </a:cubicBezTo>
                <a:cubicBezTo>
                  <a:pt x="14082" y="1796"/>
                  <a:pt x="14093" y="1782"/>
                  <a:pt x="14104" y="1765"/>
                </a:cubicBezTo>
                <a:lnTo>
                  <a:pt x="14165" y="1670"/>
                </a:lnTo>
                <a:lnTo>
                  <a:pt x="14216" y="1765"/>
                </a:lnTo>
                <a:cubicBezTo>
                  <a:pt x="14223" y="1778"/>
                  <a:pt x="14231" y="1790"/>
                  <a:pt x="14238" y="1800"/>
                </a:cubicBezTo>
                <a:cubicBezTo>
                  <a:pt x="14254" y="1821"/>
                  <a:pt x="14270" y="1836"/>
                  <a:pt x="14287" y="1846"/>
                </a:cubicBezTo>
                <a:cubicBezTo>
                  <a:pt x="14295" y="1850"/>
                  <a:pt x="14304" y="1853"/>
                  <a:pt x="14313" y="1854"/>
                </a:cubicBezTo>
                <a:cubicBezTo>
                  <a:pt x="14322" y="1856"/>
                  <a:pt x="14331" y="1857"/>
                  <a:pt x="14340" y="1856"/>
                </a:cubicBezTo>
                <a:cubicBezTo>
                  <a:pt x="14341" y="1856"/>
                  <a:pt x="14341" y="1856"/>
                  <a:pt x="14342" y="1856"/>
                </a:cubicBezTo>
                <a:cubicBezTo>
                  <a:pt x="14351" y="1855"/>
                  <a:pt x="14361" y="1853"/>
                  <a:pt x="14371" y="1849"/>
                </a:cubicBezTo>
                <a:cubicBezTo>
                  <a:pt x="14391" y="1842"/>
                  <a:pt x="14411" y="1828"/>
                  <a:pt x="14432" y="1809"/>
                </a:cubicBezTo>
                <a:cubicBezTo>
                  <a:pt x="14453" y="1791"/>
                  <a:pt x="14469" y="1781"/>
                  <a:pt x="14485" y="1783"/>
                </a:cubicBezTo>
                <a:cubicBezTo>
                  <a:pt x="14500" y="1784"/>
                  <a:pt x="14515" y="1795"/>
                  <a:pt x="14530" y="1816"/>
                </a:cubicBezTo>
                <a:cubicBezTo>
                  <a:pt x="14537" y="1826"/>
                  <a:pt x="14544" y="1834"/>
                  <a:pt x="14550" y="1839"/>
                </a:cubicBezTo>
                <a:cubicBezTo>
                  <a:pt x="14562" y="1849"/>
                  <a:pt x="14574" y="1851"/>
                  <a:pt x="14584" y="1844"/>
                </a:cubicBezTo>
                <a:cubicBezTo>
                  <a:pt x="14588" y="1840"/>
                  <a:pt x="14593" y="1834"/>
                  <a:pt x="14597" y="1826"/>
                </a:cubicBezTo>
                <a:cubicBezTo>
                  <a:pt x="14601" y="1818"/>
                  <a:pt x="14605" y="1807"/>
                  <a:pt x="14609" y="1795"/>
                </a:cubicBezTo>
                <a:cubicBezTo>
                  <a:pt x="14613" y="1780"/>
                  <a:pt x="14616" y="1760"/>
                  <a:pt x="14619" y="1739"/>
                </a:cubicBezTo>
                <a:cubicBezTo>
                  <a:pt x="14624" y="1707"/>
                  <a:pt x="14628" y="1671"/>
                  <a:pt x="14631" y="1625"/>
                </a:cubicBezTo>
                <a:cubicBezTo>
                  <a:pt x="14632" y="1597"/>
                  <a:pt x="14635" y="1574"/>
                  <a:pt x="14638" y="1553"/>
                </a:cubicBezTo>
                <a:cubicBezTo>
                  <a:pt x="14641" y="1532"/>
                  <a:pt x="14644" y="1515"/>
                  <a:pt x="14649" y="1502"/>
                </a:cubicBezTo>
                <a:cubicBezTo>
                  <a:pt x="14652" y="1492"/>
                  <a:pt x="14656" y="1485"/>
                  <a:pt x="14660" y="1479"/>
                </a:cubicBezTo>
                <a:cubicBezTo>
                  <a:pt x="14661" y="1478"/>
                  <a:pt x="14662" y="1475"/>
                  <a:pt x="14664" y="1474"/>
                </a:cubicBezTo>
                <a:cubicBezTo>
                  <a:pt x="14664" y="1473"/>
                  <a:pt x="14665" y="1473"/>
                  <a:pt x="14666" y="1472"/>
                </a:cubicBezTo>
                <a:cubicBezTo>
                  <a:pt x="14671" y="1467"/>
                  <a:pt x="14677" y="1465"/>
                  <a:pt x="14684" y="1465"/>
                </a:cubicBezTo>
                <a:cubicBezTo>
                  <a:pt x="14684" y="1465"/>
                  <a:pt x="14684" y="1465"/>
                  <a:pt x="14685" y="1465"/>
                </a:cubicBezTo>
                <a:cubicBezTo>
                  <a:pt x="14685" y="1466"/>
                  <a:pt x="14686" y="1467"/>
                  <a:pt x="14687" y="1467"/>
                </a:cubicBezTo>
                <a:cubicBezTo>
                  <a:pt x="14691" y="1468"/>
                  <a:pt x="14696" y="1470"/>
                  <a:pt x="14700" y="1474"/>
                </a:cubicBezTo>
                <a:cubicBezTo>
                  <a:pt x="14705" y="1478"/>
                  <a:pt x="14710" y="1486"/>
                  <a:pt x="14715" y="1493"/>
                </a:cubicBezTo>
                <a:cubicBezTo>
                  <a:pt x="14719" y="1499"/>
                  <a:pt x="14723" y="1504"/>
                  <a:pt x="14728" y="1511"/>
                </a:cubicBezTo>
                <a:cubicBezTo>
                  <a:pt x="14734" y="1522"/>
                  <a:pt x="14740" y="1534"/>
                  <a:pt x="14747" y="1548"/>
                </a:cubicBezTo>
                <a:cubicBezTo>
                  <a:pt x="14748" y="1551"/>
                  <a:pt x="14749" y="1553"/>
                  <a:pt x="14751" y="1557"/>
                </a:cubicBezTo>
                <a:cubicBezTo>
                  <a:pt x="14753" y="1561"/>
                  <a:pt x="14755" y="1565"/>
                  <a:pt x="14757" y="1571"/>
                </a:cubicBezTo>
                <a:cubicBezTo>
                  <a:pt x="14767" y="1593"/>
                  <a:pt x="14777" y="1618"/>
                  <a:pt x="14787" y="1648"/>
                </a:cubicBezTo>
                <a:cubicBezTo>
                  <a:pt x="14805" y="1703"/>
                  <a:pt x="14822" y="1746"/>
                  <a:pt x="14838" y="1776"/>
                </a:cubicBezTo>
                <a:cubicBezTo>
                  <a:pt x="14845" y="1789"/>
                  <a:pt x="14852" y="1801"/>
                  <a:pt x="14859" y="1809"/>
                </a:cubicBezTo>
                <a:cubicBezTo>
                  <a:pt x="14861" y="1811"/>
                  <a:pt x="14862" y="1811"/>
                  <a:pt x="14863" y="1812"/>
                </a:cubicBezTo>
                <a:cubicBezTo>
                  <a:pt x="14868" y="1818"/>
                  <a:pt x="14873" y="1823"/>
                  <a:pt x="14878" y="1825"/>
                </a:cubicBezTo>
                <a:cubicBezTo>
                  <a:pt x="14880" y="1826"/>
                  <a:pt x="14882" y="1826"/>
                  <a:pt x="14884" y="1826"/>
                </a:cubicBezTo>
                <a:cubicBezTo>
                  <a:pt x="14891" y="1828"/>
                  <a:pt x="14896" y="1827"/>
                  <a:pt x="14902" y="1823"/>
                </a:cubicBezTo>
                <a:cubicBezTo>
                  <a:pt x="14909" y="1819"/>
                  <a:pt x="14914" y="1813"/>
                  <a:pt x="14920" y="1804"/>
                </a:cubicBezTo>
                <a:cubicBezTo>
                  <a:pt x="14920" y="1803"/>
                  <a:pt x="14921" y="1802"/>
                  <a:pt x="14921" y="1802"/>
                </a:cubicBezTo>
                <a:cubicBezTo>
                  <a:pt x="14922" y="1800"/>
                  <a:pt x="14923" y="1800"/>
                  <a:pt x="14923" y="1798"/>
                </a:cubicBezTo>
                <a:cubicBezTo>
                  <a:pt x="14924" y="1798"/>
                  <a:pt x="14923" y="1797"/>
                  <a:pt x="14923" y="1797"/>
                </a:cubicBezTo>
                <a:cubicBezTo>
                  <a:pt x="14927" y="1790"/>
                  <a:pt x="14931" y="1781"/>
                  <a:pt x="14935" y="1772"/>
                </a:cubicBezTo>
                <a:cubicBezTo>
                  <a:pt x="14935" y="1772"/>
                  <a:pt x="14936" y="1771"/>
                  <a:pt x="14936" y="1770"/>
                </a:cubicBezTo>
                <a:cubicBezTo>
                  <a:pt x="14944" y="1751"/>
                  <a:pt x="14952" y="1730"/>
                  <a:pt x="14960" y="1700"/>
                </a:cubicBezTo>
                <a:lnTo>
                  <a:pt x="15000" y="1565"/>
                </a:lnTo>
                <a:lnTo>
                  <a:pt x="15070" y="1713"/>
                </a:lnTo>
                <a:cubicBezTo>
                  <a:pt x="15106" y="1789"/>
                  <a:pt x="15141" y="1835"/>
                  <a:pt x="15179" y="1851"/>
                </a:cubicBezTo>
                <a:cubicBezTo>
                  <a:pt x="15189" y="1855"/>
                  <a:pt x="15198" y="1856"/>
                  <a:pt x="15209" y="1856"/>
                </a:cubicBezTo>
                <a:cubicBezTo>
                  <a:pt x="15222" y="1857"/>
                  <a:pt x="15236" y="1852"/>
                  <a:pt x="15251" y="1846"/>
                </a:cubicBezTo>
                <a:cubicBezTo>
                  <a:pt x="15253" y="1845"/>
                  <a:pt x="15256" y="1844"/>
                  <a:pt x="15259" y="1842"/>
                </a:cubicBezTo>
                <a:cubicBezTo>
                  <a:pt x="15260" y="1842"/>
                  <a:pt x="15260" y="1841"/>
                  <a:pt x="15261" y="1840"/>
                </a:cubicBezTo>
                <a:cubicBezTo>
                  <a:pt x="15276" y="1833"/>
                  <a:pt x="15291" y="1823"/>
                  <a:pt x="15307" y="1809"/>
                </a:cubicBezTo>
                <a:cubicBezTo>
                  <a:pt x="15321" y="1797"/>
                  <a:pt x="15332" y="1790"/>
                  <a:pt x="15343" y="1786"/>
                </a:cubicBezTo>
                <a:cubicBezTo>
                  <a:pt x="15347" y="1785"/>
                  <a:pt x="15350" y="1785"/>
                  <a:pt x="15353" y="1784"/>
                </a:cubicBezTo>
                <a:cubicBezTo>
                  <a:pt x="15356" y="1784"/>
                  <a:pt x="15359" y="1782"/>
                  <a:pt x="15362" y="1783"/>
                </a:cubicBezTo>
                <a:cubicBezTo>
                  <a:pt x="15367" y="1783"/>
                  <a:pt x="15371" y="1786"/>
                  <a:pt x="15375" y="1788"/>
                </a:cubicBezTo>
                <a:cubicBezTo>
                  <a:pt x="15376" y="1788"/>
                  <a:pt x="15378" y="1789"/>
                  <a:pt x="15379" y="1790"/>
                </a:cubicBezTo>
                <a:cubicBezTo>
                  <a:pt x="15379" y="1790"/>
                  <a:pt x="15380" y="1789"/>
                  <a:pt x="15380" y="1790"/>
                </a:cubicBezTo>
                <a:cubicBezTo>
                  <a:pt x="15387" y="1794"/>
                  <a:pt x="15394" y="1800"/>
                  <a:pt x="15400" y="1809"/>
                </a:cubicBezTo>
                <a:cubicBezTo>
                  <a:pt x="15408" y="1820"/>
                  <a:pt x="15414" y="1825"/>
                  <a:pt x="15421" y="1830"/>
                </a:cubicBezTo>
                <a:cubicBezTo>
                  <a:pt x="15423" y="1832"/>
                  <a:pt x="15425" y="1833"/>
                  <a:pt x="15426" y="1833"/>
                </a:cubicBezTo>
                <a:cubicBezTo>
                  <a:pt x="15433" y="1836"/>
                  <a:pt x="15439" y="1838"/>
                  <a:pt x="15444" y="1835"/>
                </a:cubicBezTo>
                <a:cubicBezTo>
                  <a:pt x="15448" y="1833"/>
                  <a:pt x="15452" y="1827"/>
                  <a:pt x="15455" y="1821"/>
                </a:cubicBezTo>
                <a:cubicBezTo>
                  <a:pt x="15458" y="1815"/>
                  <a:pt x="15460" y="1808"/>
                  <a:pt x="15462" y="1798"/>
                </a:cubicBezTo>
                <a:cubicBezTo>
                  <a:pt x="15465" y="1787"/>
                  <a:pt x="15467" y="1771"/>
                  <a:pt x="15468" y="1755"/>
                </a:cubicBezTo>
                <a:cubicBezTo>
                  <a:pt x="15471" y="1730"/>
                  <a:pt x="15473" y="1703"/>
                  <a:pt x="15473" y="1667"/>
                </a:cubicBezTo>
                <a:cubicBezTo>
                  <a:pt x="15473" y="1628"/>
                  <a:pt x="15478" y="1588"/>
                  <a:pt x="15488" y="1553"/>
                </a:cubicBezTo>
                <a:cubicBezTo>
                  <a:pt x="15493" y="1536"/>
                  <a:pt x="15500" y="1520"/>
                  <a:pt x="15507" y="1506"/>
                </a:cubicBezTo>
                <a:cubicBezTo>
                  <a:pt x="15514" y="1491"/>
                  <a:pt x="15522" y="1479"/>
                  <a:pt x="15531" y="1469"/>
                </a:cubicBezTo>
                <a:cubicBezTo>
                  <a:pt x="15554" y="1441"/>
                  <a:pt x="15568" y="1415"/>
                  <a:pt x="15575" y="1390"/>
                </a:cubicBezTo>
                <a:cubicBezTo>
                  <a:pt x="15578" y="1378"/>
                  <a:pt x="15579" y="1366"/>
                  <a:pt x="15579" y="1355"/>
                </a:cubicBezTo>
                <a:cubicBezTo>
                  <a:pt x="15578" y="1344"/>
                  <a:pt x="15577" y="1334"/>
                  <a:pt x="15573" y="1325"/>
                </a:cubicBezTo>
                <a:cubicBezTo>
                  <a:pt x="15565" y="1308"/>
                  <a:pt x="15549" y="1296"/>
                  <a:pt x="15528" y="1290"/>
                </a:cubicBezTo>
                <a:cubicBezTo>
                  <a:pt x="15508" y="1285"/>
                  <a:pt x="15482" y="1286"/>
                  <a:pt x="15451" y="1297"/>
                </a:cubicBezTo>
                <a:cubicBezTo>
                  <a:pt x="15394" y="1317"/>
                  <a:pt x="15343" y="1325"/>
                  <a:pt x="15301" y="1323"/>
                </a:cubicBezTo>
                <a:cubicBezTo>
                  <a:pt x="15259" y="1321"/>
                  <a:pt x="15226" y="1309"/>
                  <a:pt x="15203" y="1285"/>
                </a:cubicBezTo>
                <a:cubicBezTo>
                  <a:pt x="15195" y="1277"/>
                  <a:pt x="15183" y="1274"/>
                  <a:pt x="15171" y="1276"/>
                </a:cubicBezTo>
                <a:cubicBezTo>
                  <a:pt x="15158" y="1278"/>
                  <a:pt x="15144" y="1286"/>
                  <a:pt x="15133" y="1297"/>
                </a:cubicBezTo>
                <a:cubicBezTo>
                  <a:pt x="15122" y="1309"/>
                  <a:pt x="15104" y="1315"/>
                  <a:pt x="15085" y="1318"/>
                </a:cubicBezTo>
                <a:cubicBezTo>
                  <a:pt x="15076" y="1320"/>
                  <a:pt x="15067" y="1321"/>
                  <a:pt x="15057" y="1320"/>
                </a:cubicBezTo>
                <a:cubicBezTo>
                  <a:pt x="15047" y="1319"/>
                  <a:pt x="15037" y="1315"/>
                  <a:pt x="15029" y="1311"/>
                </a:cubicBezTo>
                <a:cubicBezTo>
                  <a:pt x="15020" y="1308"/>
                  <a:pt x="15010" y="1306"/>
                  <a:pt x="15000" y="1306"/>
                </a:cubicBezTo>
                <a:cubicBezTo>
                  <a:pt x="14988" y="1306"/>
                  <a:pt x="14974" y="1310"/>
                  <a:pt x="14962" y="1315"/>
                </a:cubicBezTo>
                <a:cubicBezTo>
                  <a:pt x="14957" y="1317"/>
                  <a:pt x="14951" y="1319"/>
                  <a:pt x="14947" y="1322"/>
                </a:cubicBezTo>
                <a:cubicBezTo>
                  <a:pt x="14946" y="1322"/>
                  <a:pt x="14946" y="1322"/>
                  <a:pt x="14946" y="1322"/>
                </a:cubicBezTo>
                <a:cubicBezTo>
                  <a:pt x="14944" y="1322"/>
                  <a:pt x="14943" y="1323"/>
                  <a:pt x="14942" y="1323"/>
                </a:cubicBezTo>
                <a:cubicBezTo>
                  <a:pt x="14935" y="1329"/>
                  <a:pt x="14928" y="1335"/>
                  <a:pt x="14922" y="1343"/>
                </a:cubicBezTo>
                <a:cubicBezTo>
                  <a:pt x="14914" y="1354"/>
                  <a:pt x="14906" y="1363"/>
                  <a:pt x="14899" y="1369"/>
                </a:cubicBezTo>
                <a:cubicBezTo>
                  <a:pt x="14885" y="1381"/>
                  <a:pt x="14874" y="1379"/>
                  <a:pt x="14860" y="1367"/>
                </a:cubicBezTo>
                <a:cubicBezTo>
                  <a:pt x="14853" y="1361"/>
                  <a:pt x="14846" y="1353"/>
                  <a:pt x="14837" y="1341"/>
                </a:cubicBezTo>
                <a:cubicBezTo>
                  <a:pt x="14831" y="1333"/>
                  <a:pt x="14822" y="1326"/>
                  <a:pt x="14812" y="1320"/>
                </a:cubicBezTo>
                <a:cubicBezTo>
                  <a:pt x="14809" y="1318"/>
                  <a:pt x="14806" y="1316"/>
                  <a:pt x="14803" y="1315"/>
                </a:cubicBezTo>
                <a:cubicBezTo>
                  <a:pt x="14800" y="1313"/>
                  <a:pt x="14796" y="1313"/>
                  <a:pt x="14793" y="1311"/>
                </a:cubicBezTo>
                <a:cubicBezTo>
                  <a:pt x="14791" y="1310"/>
                  <a:pt x="14790" y="1310"/>
                  <a:pt x="14788" y="1309"/>
                </a:cubicBezTo>
                <a:cubicBezTo>
                  <a:pt x="14786" y="1309"/>
                  <a:pt x="14784" y="1307"/>
                  <a:pt x="14782" y="1306"/>
                </a:cubicBezTo>
                <a:cubicBezTo>
                  <a:pt x="14782" y="1306"/>
                  <a:pt x="14782" y="1306"/>
                  <a:pt x="14781" y="1306"/>
                </a:cubicBezTo>
                <a:cubicBezTo>
                  <a:pt x="14781" y="1306"/>
                  <a:pt x="14780" y="1306"/>
                  <a:pt x="14779" y="1306"/>
                </a:cubicBezTo>
                <a:cubicBezTo>
                  <a:pt x="14761" y="1299"/>
                  <a:pt x="14743" y="1293"/>
                  <a:pt x="14721" y="1290"/>
                </a:cubicBezTo>
                <a:cubicBezTo>
                  <a:pt x="14698" y="1287"/>
                  <a:pt x="14673" y="1286"/>
                  <a:pt x="14649" y="1287"/>
                </a:cubicBezTo>
                <a:cubicBezTo>
                  <a:pt x="14644" y="1287"/>
                  <a:pt x="14640" y="1286"/>
                  <a:pt x="14635" y="1287"/>
                </a:cubicBezTo>
                <a:cubicBezTo>
                  <a:pt x="14635" y="1287"/>
                  <a:pt x="14634" y="1287"/>
                  <a:pt x="14634" y="1287"/>
                </a:cubicBezTo>
                <a:cubicBezTo>
                  <a:pt x="14611" y="1288"/>
                  <a:pt x="14588" y="1290"/>
                  <a:pt x="14569" y="1295"/>
                </a:cubicBezTo>
                <a:cubicBezTo>
                  <a:pt x="14554" y="1299"/>
                  <a:pt x="14541" y="1305"/>
                  <a:pt x="14531" y="1311"/>
                </a:cubicBezTo>
                <a:cubicBezTo>
                  <a:pt x="14520" y="1317"/>
                  <a:pt x="14513" y="1324"/>
                  <a:pt x="14508" y="1332"/>
                </a:cubicBezTo>
                <a:cubicBezTo>
                  <a:pt x="14499" y="1347"/>
                  <a:pt x="14484" y="1353"/>
                  <a:pt x="14466" y="1350"/>
                </a:cubicBezTo>
                <a:cubicBezTo>
                  <a:pt x="14456" y="1348"/>
                  <a:pt x="14447" y="1344"/>
                  <a:pt x="14435" y="1337"/>
                </a:cubicBezTo>
                <a:cubicBezTo>
                  <a:pt x="14424" y="1331"/>
                  <a:pt x="14412" y="1322"/>
                  <a:pt x="14398" y="1311"/>
                </a:cubicBezTo>
                <a:cubicBezTo>
                  <a:pt x="14352" y="1273"/>
                  <a:pt x="14308" y="1265"/>
                  <a:pt x="14270" y="1287"/>
                </a:cubicBezTo>
                <a:cubicBezTo>
                  <a:pt x="14260" y="1292"/>
                  <a:pt x="14252" y="1300"/>
                  <a:pt x="14243" y="1309"/>
                </a:cubicBezTo>
                <a:cubicBezTo>
                  <a:pt x="14234" y="1319"/>
                  <a:pt x="14224" y="1330"/>
                  <a:pt x="14216" y="1343"/>
                </a:cubicBezTo>
                <a:cubicBezTo>
                  <a:pt x="14208" y="1356"/>
                  <a:pt x="14200" y="1370"/>
                  <a:pt x="14193" y="1387"/>
                </a:cubicBezTo>
                <a:cubicBezTo>
                  <a:pt x="14186" y="1403"/>
                  <a:pt x="14180" y="1421"/>
                  <a:pt x="14173" y="1441"/>
                </a:cubicBezTo>
                <a:cubicBezTo>
                  <a:pt x="14149" y="1517"/>
                  <a:pt x="14134" y="1525"/>
                  <a:pt x="14102" y="1481"/>
                </a:cubicBezTo>
                <a:cubicBezTo>
                  <a:pt x="14091" y="1466"/>
                  <a:pt x="14083" y="1447"/>
                  <a:pt x="14080" y="1427"/>
                </a:cubicBezTo>
                <a:cubicBezTo>
                  <a:pt x="14076" y="1407"/>
                  <a:pt x="14076" y="1387"/>
                  <a:pt x="14082" y="1373"/>
                </a:cubicBezTo>
                <a:cubicBezTo>
                  <a:pt x="14090" y="1350"/>
                  <a:pt x="14095" y="1330"/>
                  <a:pt x="14100" y="1309"/>
                </a:cubicBezTo>
                <a:cubicBezTo>
                  <a:pt x="14101" y="1303"/>
                  <a:pt x="14102" y="1298"/>
                  <a:pt x="14103" y="1292"/>
                </a:cubicBezTo>
                <a:cubicBezTo>
                  <a:pt x="14103" y="1292"/>
                  <a:pt x="14103" y="1290"/>
                  <a:pt x="14103" y="1290"/>
                </a:cubicBezTo>
                <a:cubicBezTo>
                  <a:pt x="14105" y="1276"/>
                  <a:pt x="14106" y="1263"/>
                  <a:pt x="14106" y="1250"/>
                </a:cubicBezTo>
                <a:cubicBezTo>
                  <a:pt x="14106" y="1245"/>
                  <a:pt x="14107" y="1239"/>
                  <a:pt x="14107" y="1234"/>
                </a:cubicBezTo>
                <a:cubicBezTo>
                  <a:pt x="14106" y="1217"/>
                  <a:pt x="14103" y="1202"/>
                  <a:pt x="14100" y="1189"/>
                </a:cubicBezTo>
                <a:cubicBezTo>
                  <a:pt x="14096" y="1175"/>
                  <a:pt x="14090" y="1163"/>
                  <a:pt x="14083" y="1153"/>
                </a:cubicBezTo>
                <a:cubicBezTo>
                  <a:pt x="14082" y="1153"/>
                  <a:pt x="14083" y="1152"/>
                  <a:pt x="14083" y="1152"/>
                </a:cubicBezTo>
                <a:cubicBezTo>
                  <a:pt x="14081" y="1149"/>
                  <a:pt x="14078" y="1149"/>
                  <a:pt x="14076" y="1146"/>
                </a:cubicBezTo>
                <a:cubicBezTo>
                  <a:pt x="14071" y="1140"/>
                  <a:pt x="14066" y="1134"/>
                  <a:pt x="14060" y="1131"/>
                </a:cubicBezTo>
                <a:cubicBezTo>
                  <a:pt x="14057" y="1129"/>
                  <a:pt x="14053" y="1128"/>
                  <a:pt x="14050" y="1127"/>
                </a:cubicBezTo>
                <a:cubicBezTo>
                  <a:pt x="14040" y="1124"/>
                  <a:pt x="14030" y="1120"/>
                  <a:pt x="14019" y="1122"/>
                </a:cubicBezTo>
                <a:close/>
                <a:moveTo>
                  <a:pt x="5169" y="1485"/>
                </a:moveTo>
                <a:cubicBezTo>
                  <a:pt x="4375" y="1485"/>
                  <a:pt x="3937" y="1485"/>
                  <a:pt x="3694" y="1495"/>
                </a:cubicBezTo>
                <a:cubicBezTo>
                  <a:pt x="3634" y="1498"/>
                  <a:pt x="3585" y="1502"/>
                  <a:pt x="3546" y="1506"/>
                </a:cubicBezTo>
                <a:cubicBezTo>
                  <a:pt x="3468" y="1513"/>
                  <a:pt x="3428" y="1523"/>
                  <a:pt x="3406" y="1537"/>
                </a:cubicBezTo>
                <a:cubicBezTo>
                  <a:pt x="3395" y="1544"/>
                  <a:pt x="3389" y="1553"/>
                  <a:pt x="3385" y="1562"/>
                </a:cubicBezTo>
                <a:cubicBezTo>
                  <a:pt x="3381" y="1570"/>
                  <a:pt x="3378" y="1582"/>
                  <a:pt x="3374" y="1602"/>
                </a:cubicBezTo>
                <a:cubicBezTo>
                  <a:pt x="3372" y="1618"/>
                  <a:pt x="3369" y="1641"/>
                  <a:pt x="3367" y="1667"/>
                </a:cubicBezTo>
                <a:cubicBezTo>
                  <a:pt x="3367" y="1671"/>
                  <a:pt x="3366" y="1673"/>
                  <a:pt x="3366" y="1677"/>
                </a:cubicBezTo>
                <a:cubicBezTo>
                  <a:pt x="3366" y="1679"/>
                  <a:pt x="3365" y="1681"/>
                  <a:pt x="3365" y="1683"/>
                </a:cubicBezTo>
                <a:cubicBezTo>
                  <a:pt x="3360" y="1746"/>
                  <a:pt x="3356" y="1847"/>
                  <a:pt x="3352" y="1974"/>
                </a:cubicBezTo>
                <a:cubicBezTo>
                  <a:pt x="3351" y="2011"/>
                  <a:pt x="3350" y="2058"/>
                  <a:pt x="3349" y="2102"/>
                </a:cubicBezTo>
                <a:cubicBezTo>
                  <a:pt x="3349" y="2108"/>
                  <a:pt x="3349" y="2116"/>
                  <a:pt x="3349" y="2123"/>
                </a:cubicBezTo>
                <a:cubicBezTo>
                  <a:pt x="3347" y="2200"/>
                  <a:pt x="3345" y="2293"/>
                  <a:pt x="3344" y="2389"/>
                </a:cubicBezTo>
                <a:cubicBezTo>
                  <a:pt x="3344" y="2393"/>
                  <a:pt x="3344" y="2399"/>
                  <a:pt x="3344" y="2403"/>
                </a:cubicBezTo>
                <a:cubicBezTo>
                  <a:pt x="3339" y="2685"/>
                  <a:pt x="3335" y="3025"/>
                  <a:pt x="3331" y="3523"/>
                </a:cubicBezTo>
                <a:lnTo>
                  <a:pt x="3318" y="5407"/>
                </a:lnTo>
                <a:lnTo>
                  <a:pt x="3198" y="5421"/>
                </a:lnTo>
                <a:cubicBezTo>
                  <a:pt x="3177" y="5423"/>
                  <a:pt x="3160" y="5428"/>
                  <a:pt x="3145" y="5433"/>
                </a:cubicBezTo>
                <a:cubicBezTo>
                  <a:pt x="3139" y="5435"/>
                  <a:pt x="3134" y="5438"/>
                  <a:pt x="3129" y="5440"/>
                </a:cubicBezTo>
                <a:cubicBezTo>
                  <a:pt x="3120" y="5445"/>
                  <a:pt x="3113" y="5448"/>
                  <a:pt x="3106" y="5454"/>
                </a:cubicBezTo>
                <a:cubicBezTo>
                  <a:pt x="3104" y="5456"/>
                  <a:pt x="3103" y="5459"/>
                  <a:pt x="3101" y="5461"/>
                </a:cubicBezTo>
                <a:cubicBezTo>
                  <a:pt x="3097" y="5465"/>
                  <a:pt x="3094" y="5468"/>
                  <a:pt x="3091" y="5472"/>
                </a:cubicBezTo>
                <a:cubicBezTo>
                  <a:pt x="3091" y="5473"/>
                  <a:pt x="3090" y="5474"/>
                  <a:pt x="3089" y="5475"/>
                </a:cubicBezTo>
                <a:cubicBezTo>
                  <a:pt x="3085" y="5484"/>
                  <a:pt x="3081" y="5494"/>
                  <a:pt x="3080" y="5505"/>
                </a:cubicBezTo>
                <a:cubicBezTo>
                  <a:pt x="3079" y="5508"/>
                  <a:pt x="3080" y="5511"/>
                  <a:pt x="3080" y="5514"/>
                </a:cubicBezTo>
                <a:cubicBezTo>
                  <a:pt x="3079" y="5527"/>
                  <a:pt x="3079" y="5541"/>
                  <a:pt x="3082" y="5556"/>
                </a:cubicBezTo>
                <a:cubicBezTo>
                  <a:pt x="3084" y="5570"/>
                  <a:pt x="3089" y="5588"/>
                  <a:pt x="3095" y="5605"/>
                </a:cubicBezTo>
                <a:cubicBezTo>
                  <a:pt x="3099" y="5620"/>
                  <a:pt x="3105" y="5635"/>
                  <a:pt x="3111" y="5652"/>
                </a:cubicBezTo>
                <a:cubicBezTo>
                  <a:pt x="3112" y="5654"/>
                  <a:pt x="3113" y="5654"/>
                  <a:pt x="3113" y="5656"/>
                </a:cubicBezTo>
                <a:cubicBezTo>
                  <a:pt x="3117" y="5666"/>
                  <a:pt x="3120" y="5675"/>
                  <a:pt x="3124" y="5686"/>
                </a:cubicBezTo>
                <a:cubicBezTo>
                  <a:pt x="3135" y="5712"/>
                  <a:pt x="3149" y="5739"/>
                  <a:pt x="3164" y="5770"/>
                </a:cubicBezTo>
                <a:lnTo>
                  <a:pt x="3250" y="5945"/>
                </a:lnTo>
                <a:lnTo>
                  <a:pt x="4201" y="5957"/>
                </a:lnTo>
                <a:lnTo>
                  <a:pt x="5153" y="5970"/>
                </a:lnTo>
                <a:lnTo>
                  <a:pt x="5153" y="6674"/>
                </a:lnTo>
                <a:lnTo>
                  <a:pt x="5153" y="7379"/>
                </a:lnTo>
                <a:lnTo>
                  <a:pt x="5061" y="7394"/>
                </a:lnTo>
                <a:cubicBezTo>
                  <a:pt x="5048" y="7396"/>
                  <a:pt x="5036" y="7399"/>
                  <a:pt x="5025" y="7403"/>
                </a:cubicBezTo>
                <a:cubicBezTo>
                  <a:pt x="5014" y="7407"/>
                  <a:pt x="5005" y="7410"/>
                  <a:pt x="4997" y="7415"/>
                </a:cubicBezTo>
                <a:cubicBezTo>
                  <a:pt x="4989" y="7420"/>
                  <a:pt x="4982" y="7427"/>
                  <a:pt x="4977" y="7433"/>
                </a:cubicBezTo>
                <a:cubicBezTo>
                  <a:pt x="4972" y="7438"/>
                  <a:pt x="4970" y="7443"/>
                  <a:pt x="4970" y="7449"/>
                </a:cubicBezTo>
                <a:cubicBezTo>
                  <a:pt x="4970" y="7454"/>
                  <a:pt x="4972" y="7461"/>
                  <a:pt x="4977" y="7466"/>
                </a:cubicBezTo>
                <a:cubicBezTo>
                  <a:pt x="4986" y="7477"/>
                  <a:pt x="5004" y="7488"/>
                  <a:pt x="5025" y="7496"/>
                </a:cubicBezTo>
                <a:cubicBezTo>
                  <a:pt x="5036" y="7500"/>
                  <a:pt x="5048" y="7503"/>
                  <a:pt x="5061" y="7505"/>
                </a:cubicBezTo>
                <a:lnTo>
                  <a:pt x="5153" y="7521"/>
                </a:lnTo>
                <a:lnTo>
                  <a:pt x="5153" y="9822"/>
                </a:lnTo>
                <a:lnTo>
                  <a:pt x="5153" y="12125"/>
                </a:lnTo>
                <a:lnTo>
                  <a:pt x="5061" y="12139"/>
                </a:lnTo>
                <a:cubicBezTo>
                  <a:pt x="5048" y="12141"/>
                  <a:pt x="5036" y="12143"/>
                  <a:pt x="5025" y="12147"/>
                </a:cubicBezTo>
                <a:cubicBezTo>
                  <a:pt x="5014" y="12151"/>
                  <a:pt x="5005" y="12156"/>
                  <a:pt x="4997" y="12161"/>
                </a:cubicBezTo>
                <a:cubicBezTo>
                  <a:pt x="4989" y="12166"/>
                  <a:pt x="4982" y="12171"/>
                  <a:pt x="4977" y="12177"/>
                </a:cubicBezTo>
                <a:cubicBezTo>
                  <a:pt x="4972" y="12183"/>
                  <a:pt x="4970" y="12189"/>
                  <a:pt x="4970" y="12195"/>
                </a:cubicBezTo>
                <a:cubicBezTo>
                  <a:pt x="4970" y="12200"/>
                  <a:pt x="4972" y="12205"/>
                  <a:pt x="4977" y="12210"/>
                </a:cubicBezTo>
                <a:cubicBezTo>
                  <a:pt x="4986" y="12222"/>
                  <a:pt x="5004" y="12233"/>
                  <a:pt x="5025" y="12240"/>
                </a:cubicBezTo>
                <a:cubicBezTo>
                  <a:pt x="5036" y="12244"/>
                  <a:pt x="5048" y="12247"/>
                  <a:pt x="5061" y="12249"/>
                </a:cubicBezTo>
                <a:lnTo>
                  <a:pt x="5153" y="12265"/>
                </a:lnTo>
                <a:lnTo>
                  <a:pt x="5153" y="14519"/>
                </a:lnTo>
                <a:lnTo>
                  <a:pt x="5153" y="16774"/>
                </a:lnTo>
                <a:lnTo>
                  <a:pt x="5061" y="16788"/>
                </a:lnTo>
                <a:cubicBezTo>
                  <a:pt x="5047" y="16790"/>
                  <a:pt x="5034" y="16794"/>
                  <a:pt x="5023" y="16799"/>
                </a:cubicBezTo>
                <a:cubicBezTo>
                  <a:pt x="5013" y="16803"/>
                  <a:pt x="5006" y="16810"/>
                  <a:pt x="4998" y="16816"/>
                </a:cubicBezTo>
                <a:cubicBezTo>
                  <a:pt x="4996" y="16818"/>
                  <a:pt x="4994" y="16820"/>
                  <a:pt x="4993" y="16821"/>
                </a:cubicBezTo>
                <a:cubicBezTo>
                  <a:pt x="4988" y="16826"/>
                  <a:pt x="4983" y="16830"/>
                  <a:pt x="4980" y="16835"/>
                </a:cubicBezTo>
                <a:cubicBezTo>
                  <a:pt x="4980" y="16836"/>
                  <a:pt x="4979" y="16837"/>
                  <a:pt x="4979" y="16837"/>
                </a:cubicBezTo>
                <a:cubicBezTo>
                  <a:pt x="4978" y="16839"/>
                  <a:pt x="4977" y="16842"/>
                  <a:pt x="4976" y="16844"/>
                </a:cubicBezTo>
                <a:cubicBezTo>
                  <a:pt x="4972" y="16852"/>
                  <a:pt x="4970" y="16860"/>
                  <a:pt x="4970" y="16869"/>
                </a:cubicBezTo>
                <a:cubicBezTo>
                  <a:pt x="4970" y="16878"/>
                  <a:pt x="4972" y="16887"/>
                  <a:pt x="4976" y="16895"/>
                </a:cubicBezTo>
                <a:cubicBezTo>
                  <a:pt x="4980" y="16904"/>
                  <a:pt x="4987" y="16911"/>
                  <a:pt x="4995" y="16918"/>
                </a:cubicBezTo>
                <a:cubicBezTo>
                  <a:pt x="5003" y="16925"/>
                  <a:pt x="5012" y="16932"/>
                  <a:pt x="5023" y="16937"/>
                </a:cubicBezTo>
                <a:cubicBezTo>
                  <a:pt x="5034" y="16942"/>
                  <a:pt x="5047" y="16945"/>
                  <a:pt x="5061" y="16948"/>
                </a:cubicBezTo>
                <a:lnTo>
                  <a:pt x="5153" y="16962"/>
                </a:lnTo>
                <a:lnTo>
                  <a:pt x="5160" y="19275"/>
                </a:lnTo>
                <a:lnTo>
                  <a:pt x="5167" y="21588"/>
                </a:lnTo>
                <a:lnTo>
                  <a:pt x="5253" y="21588"/>
                </a:lnTo>
                <a:cubicBezTo>
                  <a:pt x="5273" y="21588"/>
                  <a:pt x="5290" y="21584"/>
                  <a:pt x="5303" y="21578"/>
                </a:cubicBezTo>
                <a:cubicBezTo>
                  <a:pt x="5312" y="21574"/>
                  <a:pt x="5319" y="21569"/>
                  <a:pt x="5324" y="21562"/>
                </a:cubicBezTo>
                <a:cubicBezTo>
                  <a:pt x="5325" y="21561"/>
                  <a:pt x="5326" y="21560"/>
                  <a:pt x="5326" y="21559"/>
                </a:cubicBezTo>
                <a:cubicBezTo>
                  <a:pt x="5327" y="21558"/>
                  <a:pt x="5328" y="21558"/>
                  <a:pt x="5328" y="21557"/>
                </a:cubicBezTo>
                <a:cubicBezTo>
                  <a:pt x="5337" y="21543"/>
                  <a:pt x="5339" y="21526"/>
                  <a:pt x="5332" y="21508"/>
                </a:cubicBezTo>
                <a:cubicBezTo>
                  <a:pt x="5331" y="21505"/>
                  <a:pt x="5329" y="21503"/>
                  <a:pt x="5328" y="21501"/>
                </a:cubicBezTo>
                <a:cubicBezTo>
                  <a:pt x="5323" y="21491"/>
                  <a:pt x="5318" y="21480"/>
                  <a:pt x="5308" y="21471"/>
                </a:cubicBezTo>
                <a:cubicBezTo>
                  <a:pt x="5300" y="21462"/>
                  <a:pt x="5292" y="21352"/>
                  <a:pt x="5287" y="21161"/>
                </a:cubicBezTo>
                <a:cubicBezTo>
                  <a:pt x="5282" y="20970"/>
                  <a:pt x="5280" y="20698"/>
                  <a:pt x="5280" y="20363"/>
                </a:cubicBezTo>
                <a:lnTo>
                  <a:pt x="5280" y="19286"/>
                </a:lnTo>
                <a:lnTo>
                  <a:pt x="5358" y="19233"/>
                </a:lnTo>
                <a:lnTo>
                  <a:pt x="5436" y="19180"/>
                </a:lnTo>
                <a:lnTo>
                  <a:pt x="5364" y="19149"/>
                </a:lnTo>
                <a:lnTo>
                  <a:pt x="5294" y="19119"/>
                </a:lnTo>
                <a:lnTo>
                  <a:pt x="5286" y="18041"/>
                </a:lnTo>
                <a:cubicBezTo>
                  <a:pt x="5284" y="17782"/>
                  <a:pt x="5284" y="17555"/>
                  <a:pt x="5285" y="17359"/>
                </a:cubicBezTo>
                <a:cubicBezTo>
                  <a:pt x="5286" y="17220"/>
                  <a:pt x="5287" y="17087"/>
                  <a:pt x="5288" y="17009"/>
                </a:cubicBezTo>
                <a:cubicBezTo>
                  <a:pt x="5290" y="16946"/>
                  <a:pt x="5292" y="16907"/>
                  <a:pt x="5294" y="16899"/>
                </a:cubicBezTo>
                <a:cubicBezTo>
                  <a:pt x="5299" y="16876"/>
                  <a:pt x="5306" y="16865"/>
                  <a:pt x="5314" y="16862"/>
                </a:cubicBezTo>
                <a:cubicBezTo>
                  <a:pt x="5289" y="16784"/>
                  <a:pt x="5280" y="16455"/>
                  <a:pt x="5280" y="15737"/>
                </a:cubicBezTo>
                <a:lnTo>
                  <a:pt x="5280" y="14634"/>
                </a:lnTo>
                <a:lnTo>
                  <a:pt x="5350" y="14590"/>
                </a:lnTo>
                <a:cubicBezTo>
                  <a:pt x="5439" y="14534"/>
                  <a:pt x="5440" y="14505"/>
                  <a:pt x="5350" y="14448"/>
                </a:cubicBezTo>
                <a:lnTo>
                  <a:pt x="5279" y="14403"/>
                </a:lnTo>
                <a:lnTo>
                  <a:pt x="5286" y="13451"/>
                </a:lnTo>
                <a:lnTo>
                  <a:pt x="5294" y="12500"/>
                </a:lnTo>
                <a:lnTo>
                  <a:pt x="5364" y="12508"/>
                </a:lnTo>
                <a:cubicBezTo>
                  <a:pt x="5403" y="12513"/>
                  <a:pt x="5541" y="12528"/>
                  <a:pt x="5669" y="12542"/>
                </a:cubicBezTo>
                <a:cubicBezTo>
                  <a:pt x="5798" y="12555"/>
                  <a:pt x="5916" y="12578"/>
                  <a:pt x="5931" y="12594"/>
                </a:cubicBezTo>
                <a:cubicBezTo>
                  <a:pt x="5947" y="12610"/>
                  <a:pt x="6000" y="12617"/>
                  <a:pt x="6050" y="12610"/>
                </a:cubicBezTo>
                <a:cubicBezTo>
                  <a:pt x="6100" y="12603"/>
                  <a:pt x="6156" y="12613"/>
                  <a:pt x="6174" y="12631"/>
                </a:cubicBezTo>
                <a:cubicBezTo>
                  <a:pt x="6192" y="12649"/>
                  <a:pt x="6309" y="12674"/>
                  <a:pt x="6435" y="12685"/>
                </a:cubicBezTo>
                <a:cubicBezTo>
                  <a:pt x="6561" y="12697"/>
                  <a:pt x="6675" y="12716"/>
                  <a:pt x="6688" y="12729"/>
                </a:cubicBezTo>
                <a:cubicBezTo>
                  <a:pt x="6728" y="12770"/>
                  <a:pt x="8023" y="13002"/>
                  <a:pt x="8079" y="12978"/>
                </a:cubicBezTo>
                <a:cubicBezTo>
                  <a:pt x="8108" y="12965"/>
                  <a:pt x="8140" y="12976"/>
                  <a:pt x="8149" y="13001"/>
                </a:cubicBezTo>
                <a:cubicBezTo>
                  <a:pt x="8159" y="13026"/>
                  <a:pt x="8212" y="13041"/>
                  <a:pt x="8269" y="13034"/>
                </a:cubicBezTo>
                <a:cubicBezTo>
                  <a:pt x="8326" y="13027"/>
                  <a:pt x="8386" y="13035"/>
                  <a:pt x="8403" y="13052"/>
                </a:cubicBezTo>
                <a:cubicBezTo>
                  <a:pt x="8447" y="13097"/>
                  <a:pt x="9208" y="13237"/>
                  <a:pt x="9283" y="13213"/>
                </a:cubicBezTo>
                <a:cubicBezTo>
                  <a:pt x="9318" y="13202"/>
                  <a:pt x="9355" y="13213"/>
                  <a:pt x="9364" y="13237"/>
                </a:cubicBezTo>
                <a:cubicBezTo>
                  <a:pt x="9373" y="13262"/>
                  <a:pt x="9426" y="13276"/>
                  <a:pt x="9484" y="13269"/>
                </a:cubicBezTo>
                <a:cubicBezTo>
                  <a:pt x="9541" y="13262"/>
                  <a:pt x="9603" y="13272"/>
                  <a:pt x="9622" y="13292"/>
                </a:cubicBezTo>
                <a:cubicBezTo>
                  <a:pt x="9642" y="13312"/>
                  <a:pt x="9699" y="13322"/>
                  <a:pt x="9750" y="13315"/>
                </a:cubicBezTo>
                <a:cubicBezTo>
                  <a:pt x="9800" y="13307"/>
                  <a:pt x="9857" y="13319"/>
                  <a:pt x="9877" y="13339"/>
                </a:cubicBezTo>
                <a:cubicBezTo>
                  <a:pt x="9897" y="13359"/>
                  <a:pt x="9953" y="13369"/>
                  <a:pt x="10003" y="13362"/>
                </a:cubicBezTo>
                <a:cubicBezTo>
                  <a:pt x="10054" y="13355"/>
                  <a:pt x="10108" y="13362"/>
                  <a:pt x="10123" y="13378"/>
                </a:cubicBezTo>
                <a:cubicBezTo>
                  <a:pt x="10168" y="13424"/>
                  <a:pt x="10927" y="13568"/>
                  <a:pt x="11002" y="13544"/>
                </a:cubicBezTo>
                <a:cubicBezTo>
                  <a:pt x="11039" y="13532"/>
                  <a:pt x="11077" y="13541"/>
                  <a:pt x="11086" y="13565"/>
                </a:cubicBezTo>
                <a:cubicBezTo>
                  <a:pt x="11095" y="13589"/>
                  <a:pt x="11148" y="13605"/>
                  <a:pt x="11205" y="13600"/>
                </a:cubicBezTo>
                <a:cubicBezTo>
                  <a:pt x="11262" y="13595"/>
                  <a:pt x="11327" y="13603"/>
                  <a:pt x="11350" y="13618"/>
                </a:cubicBezTo>
                <a:cubicBezTo>
                  <a:pt x="11413" y="13657"/>
                  <a:pt x="12349" y="13844"/>
                  <a:pt x="12579" y="13863"/>
                </a:cubicBezTo>
                <a:cubicBezTo>
                  <a:pt x="12688" y="13872"/>
                  <a:pt x="12797" y="13891"/>
                  <a:pt x="12820" y="13903"/>
                </a:cubicBezTo>
                <a:cubicBezTo>
                  <a:pt x="12843" y="13916"/>
                  <a:pt x="12989" y="13950"/>
                  <a:pt x="13144" y="13981"/>
                </a:cubicBezTo>
                <a:cubicBezTo>
                  <a:pt x="13299" y="14011"/>
                  <a:pt x="13610" y="14072"/>
                  <a:pt x="13835" y="14115"/>
                </a:cubicBezTo>
                <a:cubicBezTo>
                  <a:pt x="14096" y="14166"/>
                  <a:pt x="14242" y="14214"/>
                  <a:pt x="14238" y="14247"/>
                </a:cubicBezTo>
                <a:cubicBezTo>
                  <a:pt x="14224" y="14369"/>
                  <a:pt x="14303" y="14397"/>
                  <a:pt x="14394" y="14301"/>
                </a:cubicBezTo>
                <a:cubicBezTo>
                  <a:pt x="14498" y="14192"/>
                  <a:pt x="14502" y="14162"/>
                  <a:pt x="14439" y="14002"/>
                </a:cubicBezTo>
                <a:cubicBezTo>
                  <a:pt x="14393" y="13883"/>
                  <a:pt x="14282" y="13838"/>
                  <a:pt x="14294" y="13944"/>
                </a:cubicBezTo>
                <a:cubicBezTo>
                  <a:pt x="14304" y="14026"/>
                  <a:pt x="14432" y="14047"/>
                  <a:pt x="11732" y="13532"/>
                </a:cubicBezTo>
                <a:cubicBezTo>
                  <a:pt x="11390" y="13467"/>
                  <a:pt x="11086" y="13419"/>
                  <a:pt x="11054" y="13425"/>
                </a:cubicBezTo>
                <a:cubicBezTo>
                  <a:pt x="11023" y="13431"/>
                  <a:pt x="10984" y="13421"/>
                  <a:pt x="10967" y="13404"/>
                </a:cubicBezTo>
                <a:cubicBezTo>
                  <a:pt x="10931" y="13367"/>
                  <a:pt x="9927" y="13171"/>
                  <a:pt x="9841" y="13185"/>
                </a:cubicBezTo>
                <a:cubicBezTo>
                  <a:pt x="9809" y="13190"/>
                  <a:pt x="9765" y="13182"/>
                  <a:pt x="9741" y="13167"/>
                </a:cubicBezTo>
                <a:cubicBezTo>
                  <a:pt x="9718" y="13152"/>
                  <a:pt x="9578" y="13117"/>
                  <a:pt x="9431" y="13088"/>
                </a:cubicBezTo>
                <a:cubicBezTo>
                  <a:pt x="9283" y="13060"/>
                  <a:pt x="9003" y="13005"/>
                  <a:pt x="8809" y="12966"/>
                </a:cubicBezTo>
                <a:cubicBezTo>
                  <a:pt x="8615" y="12927"/>
                  <a:pt x="8425" y="12900"/>
                  <a:pt x="8386" y="12906"/>
                </a:cubicBezTo>
                <a:cubicBezTo>
                  <a:pt x="8347" y="12913"/>
                  <a:pt x="8303" y="12906"/>
                  <a:pt x="8287" y="12890"/>
                </a:cubicBezTo>
                <a:cubicBezTo>
                  <a:pt x="8243" y="12848"/>
                  <a:pt x="7595" y="12742"/>
                  <a:pt x="7576" y="12775"/>
                </a:cubicBezTo>
                <a:cubicBezTo>
                  <a:pt x="7566" y="12791"/>
                  <a:pt x="7544" y="12785"/>
                  <a:pt x="7526" y="12761"/>
                </a:cubicBezTo>
                <a:cubicBezTo>
                  <a:pt x="7490" y="12710"/>
                  <a:pt x="7026" y="12605"/>
                  <a:pt x="6919" y="12624"/>
                </a:cubicBezTo>
                <a:cubicBezTo>
                  <a:pt x="6880" y="12631"/>
                  <a:pt x="6831" y="12621"/>
                  <a:pt x="6812" y="12601"/>
                </a:cubicBezTo>
                <a:cubicBezTo>
                  <a:pt x="6793" y="12581"/>
                  <a:pt x="6675" y="12556"/>
                  <a:pt x="6550" y="12545"/>
                </a:cubicBezTo>
                <a:cubicBezTo>
                  <a:pt x="6425" y="12535"/>
                  <a:pt x="6311" y="12514"/>
                  <a:pt x="6295" y="12498"/>
                </a:cubicBezTo>
                <a:cubicBezTo>
                  <a:pt x="6280" y="12482"/>
                  <a:pt x="6225" y="12473"/>
                  <a:pt x="6175" y="12479"/>
                </a:cubicBezTo>
                <a:cubicBezTo>
                  <a:pt x="6125" y="12484"/>
                  <a:pt x="6066" y="12476"/>
                  <a:pt x="6043" y="12461"/>
                </a:cubicBezTo>
                <a:cubicBezTo>
                  <a:pt x="6020" y="12446"/>
                  <a:pt x="5901" y="12411"/>
                  <a:pt x="5779" y="12384"/>
                </a:cubicBezTo>
                <a:cubicBezTo>
                  <a:pt x="5657" y="12357"/>
                  <a:pt x="5547" y="12326"/>
                  <a:pt x="5536" y="12314"/>
                </a:cubicBezTo>
                <a:cubicBezTo>
                  <a:pt x="5518" y="12296"/>
                  <a:pt x="5518" y="12100"/>
                  <a:pt x="5536" y="12065"/>
                </a:cubicBezTo>
                <a:cubicBezTo>
                  <a:pt x="5539" y="12058"/>
                  <a:pt x="5543" y="12027"/>
                  <a:pt x="5545" y="11995"/>
                </a:cubicBezTo>
                <a:cubicBezTo>
                  <a:pt x="5547" y="11963"/>
                  <a:pt x="5580" y="11929"/>
                  <a:pt x="5619" y="11921"/>
                </a:cubicBezTo>
                <a:cubicBezTo>
                  <a:pt x="5658" y="11914"/>
                  <a:pt x="5709" y="11897"/>
                  <a:pt x="5731" y="11884"/>
                </a:cubicBezTo>
                <a:cubicBezTo>
                  <a:pt x="5754" y="11871"/>
                  <a:pt x="5871" y="11853"/>
                  <a:pt x="5992" y="11842"/>
                </a:cubicBezTo>
                <a:cubicBezTo>
                  <a:pt x="6113" y="11832"/>
                  <a:pt x="6224" y="11812"/>
                  <a:pt x="6239" y="11797"/>
                </a:cubicBezTo>
                <a:cubicBezTo>
                  <a:pt x="6253" y="11782"/>
                  <a:pt x="6388" y="11760"/>
                  <a:pt x="6537" y="11748"/>
                </a:cubicBezTo>
                <a:cubicBezTo>
                  <a:pt x="6687" y="11736"/>
                  <a:pt x="6825" y="11710"/>
                  <a:pt x="6842" y="11692"/>
                </a:cubicBezTo>
                <a:cubicBezTo>
                  <a:pt x="6860" y="11673"/>
                  <a:pt x="6912" y="11663"/>
                  <a:pt x="6959" y="11669"/>
                </a:cubicBezTo>
                <a:cubicBezTo>
                  <a:pt x="7006" y="11675"/>
                  <a:pt x="7229" y="11647"/>
                  <a:pt x="7454" y="11608"/>
                </a:cubicBezTo>
                <a:cubicBezTo>
                  <a:pt x="7679" y="11568"/>
                  <a:pt x="8325" y="11461"/>
                  <a:pt x="8890" y="11371"/>
                </a:cubicBezTo>
                <a:cubicBezTo>
                  <a:pt x="9455" y="11280"/>
                  <a:pt x="9932" y="11192"/>
                  <a:pt x="9949" y="11175"/>
                </a:cubicBezTo>
                <a:cubicBezTo>
                  <a:pt x="9965" y="11157"/>
                  <a:pt x="10033" y="11149"/>
                  <a:pt x="10099" y="11155"/>
                </a:cubicBezTo>
                <a:cubicBezTo>
                  <a:pt x="10165" y="11162"/>
                  <a:pt x="10235" y="11151"/>
                  <a:pt x="10255" y="11131"/>
                </a:cubicBezTo>
                <a:cubicBezTo>
                  <a:pt x="10274" y="11111"/>
                  <a:pt x="10339" y="11101"/>
                  <a:pt x="10397" y="11108"/>
                </a:cubicBezTo>
                <a:cubicBezTo>
                  <a:pt x="10455" y="11115"/>
                  <a:pt x="10518" y="11105"/>
                  <a:pt x="10537" y="11085"/>
                </a:cubicBezTo>
                <a:cubicBezTo>
                  <a:pt x="10556" y="11066"/>
                  <a:pt x="10626" y="11054"/>
                  <a:pt x="10692" y="11061"/>
                </a:cubicBezTo>
                <a:cubicBezTo>
                  <a:pt x="10759" y="11068"/>
                  <a:pt x="10825" y="11061"/>
                  <a:pt x="10841" y="11045"/>
                </a:cubicBezTo>
                <a:cubicBezTo>
                  <a:pt x="10856" y="11029"/>
                  <a:pt x="10992" y="11005"/>
                  <a:pt x="11142" y="10992"/>
                </a:cubicBezTo>
                <a:cubicBezTo>
                  <a:pt x="11292" y="10980"/>
                  <a:pt x="11427" y="10958"/>
                  <a:pt x="11441" y="10943"/>
                </a:cubicBezTo>
                <a:cubicBezTo>
                  <a:pt x="11455" y="10929"/>
                  <a:pt x="11538" y="10913"/>
                  <a:pt x="11627" y="10907"/>
                </a:cubicBezTo>
                <a:cubicBezTo>
                  <a:pt x="11878" y="10889"/>
                  <a:pt x="13392" y="10641"/>
                  <a:pt x="13440" y="10610"/>
                </a:cubicBezTo>
                <a:cubicBezTo>
                  <a:pt x="13463" y="10595"/>
                  <a:pt x="13508" y="10586"/>
                  <a:pt x="13539" y="10589"/>
                </a:cubicBezTo>
                <a:cubicBezTo>
                  <a:pt x="13570" y="10593"/>
                  <a:pt x="13822" y="10558"/>
                  <a:pt x="14100" y="10512"/>
                </a:cubicBezTo>
                <a:cubicBezTo>
                  <a:pt x="14444" y="10455"/>
                  <a:pt x="14608" y="10443"/>
                  <a:pt x="14615" y="10477"/>
                </a:cubicBezTo>
                <a:cubicBezTo>
                  <a:pt x="14621" y="10504"/>
                  <a:pt x="14623" y="11403"/>
                  <a:pt x="14619" y="12475"/>
                </a:cubicBezTo>
                <a:lnTo>
                  <a:pt x="14612" y="14426"/>
                </a:lnTo>
                <a:lnTo>
                  <a:pt x="14549" y="14440"/>
                </a:lnTo>
                <a:cubicBezTo>
                  <a:pt x="14514" y="14448"/>
                  <a:pt x="14485" y="14483"/>
                  <a:pt x="14485" y="14519"/>
                </a:cubicBezTo>
                <a:cubicBezTo>
                  <a:pt x="14485" y="14554"/>
                  <a:pt x="14514" y="14589"/>
                  <a:pt x="14549" y="14597"/>
                </a:cubicBezTo>
                <a:lnTo>
                  <a:pt x="14612" y="14613"/>
                </a:lnTo>
                <a:lnTo>
                  <a:pt x="14612" y="16869"/>
                </a:lnTo>
                <a:lnTo>
                  <a:pt x="14612" y="19123"/>
                </a:lnTo>
                <a:lnTo>
                  <a:pt x="14548" y="19138"/>
                </a:lnTo>
                <a:cubicBezTo>
                  <a:pt x="14506" y="19148"/>
                  <a:pt x="14486" y="19180"/>
                  <a:pt x="14491" y="19231"/>
                </a:cubicBezTo>
                <a:cubicBezTo>
                  <a:pt x="14492" y="19244"/>
                  <a:pt x="14491" y="19255"/>
                  <a:pt x="14490" y="19265"/>
                </a:cubicBezTo>
                <a:cubicBezTo>
                  <a:pt x="14492" y="19263"/>
                  <a:pt x="14493" y="19261"/>
                  <a:pt x="14495" y="19259"/>
                </a:cubicBezTo>
                <a:cubicBezTo>
                  <a:pt x="14511" y="19249"/>
                  <a:pt x="14525" y="19242"/>
                  <a:pt x="14537" y="19238"/>
                </a:cubicBezTo>
                <a:cubicBezTo>
                  <a:pt x="14537" y="19238"/>
                  <a:pt x="14538" y="19237"/>
                  <a:pt x="14538" y="19236"/>
                </a:cubicBezTo>
                <a:cubicBezTo>
                  <a:pt x="14540" y="19236"/>
                  <a:pt x="14540" y="19237"/>
                  <a:pt x="14541" y="19236"/>
                </a:cubicBezTo>
                <a:cubicBezTo>
                  <a:pt x="14551" y="19234"/>
                  <a:pt x="14560" y="19235"/>
                  <a:pt x="14568" y="19240"/>
                </a:cubicBezTo>
                <a:cubicBezTo>
                  <a:pt x="14577" y="19246"/>
                  <a:pt x="14584" y="19258"/>
                  <a:pt x="14591" y="19277"/>
                </a:cubicBezTo>
                <a:cubicBezTo>
                  <a:pt x="14597" y="19296"/>
                  <a:pt x="14602" y="19322"/>
                  <a:pt x="14607" y="19359"/>
                </a:cubicBezTo>
                <a:cubicBezTo>
                  <a:pt x="14611" y="19396"/>
                  <a:pt x="14614" y="19443"/>
                  <a:pt x="14617" y="19501"/>
                </a:cubicBezTo>
                <a:cubicBezTo>
                  <a:pt x="14621" y="19572"/>
                  <a:pt x="14623" y="19676"/>
                  <a:pt x="14625" y="19785"/>
                </a:cubicBezTo>
                <a:cubicBezTo>
                  <a:pt x="14627" y="19944"/>
                  <a:pt x="14630" y="20133"/>
                  <a:pt x="14632" y="20391"/>
                </a:cubicBezTo>
                <a:cubicBezTo>
                  <a:pt x="14637" y="21048"/>
                  <a:pt x="14629" y="21518"/>
                  <a:pt x="14613" y="21545"/>
                </a:cubicBezTo>
                <a:cubicBezTo>
                  <a:pt x="14609" y="21551"/>
                  <a:pt x="14608" y="21557"/>
                  <a:pt x="14608" y="21562"/>
                </a:cubicBezTo>
                <a:cubicBezTo>
                  <a:pt x="14608" y="21563"/>
                  <a:pt x="14608" y="21564"/>
                  <a:pt x="14608" y="21566"/>
                </a:cubicBezTo>
                <a:cubicBezTo>
                  <a:pt x="14608" y="21566"/>
                  <a:pt x="14609" y="21565"/>
                  <a:pt x="14609" y="21566"/>
                </a:cubicBezTo>
                <a:cubicBezTo>
                  <a:pt x="14609" y="21567"/>
                  <a:pt x="14610" y="21569"/>
                  <a:pt x="14611" y="21571"/>
                </a:cubicBezTo>
                <a:cubicBezTo>
                  <a:pt x="14612" y="21572"/>
                  <a:pt x="14612" y="21575"/>
                  <a:pt x="14613" y="21576"/>
                </a:cubicBezTo>
                <a:cubicBezTo>
                  <a:pt x="14614" y="21577"/>
                  <a:pt x="14614" y="21577"/>
                  <a:pt x="14615" y="21578"/>
                </a:cubicBezTo>
                <a:cubicBezTo>
                  <a:pt x="14619" y="21581"/>
                  <a:pt x="14624" y="21585"/>
                  <a:pt x="14632" y="21587"/>
                </a:cubicBezTo>
                <a:cubicBezTo>
                  <a:pt x="14640" y="21589"/>
                  <a:pt x="14650" y="21588"/>
                  <a:pt x="14662" y="21588"/>
                </a:cubicBezTo>
                <a:lnTo>
                  <a:pt x="14739" y="21588"/>
                </a:lnTo>
                <a:lnTo>
                  <a:pt x="14739" y="15730"/>
                </a:lnTo>
                <a:cubicBezTo>
                  <a:pt x="14740" y="12506"/>
                  <a:pt x="14743" y="8769"/>
                  <a:pt x="14747" y="7426"/>
                </a:cubicBezTo>
                <a:lnTo>
                  <a:pt x="14753" y="4983"/>
                </a:lnTo>
                <a:lnTo>
                  <a:pt x="15256" y="4971"/>
                </a:lnTo>
                <a:cubicBezTo>
                  <a:pt x="15367" y="4968"/>
                  <a:pt x="15445" y="4966"/>
                  <a:pt x="15513" y="4964"/>
                </a:cubicBezTo>
                <a:cubicBezTo>
                  <a:pt x="15515" y="4963"/>
                  <a:pt x="15516" y="4962"/>
                  <a:pt x="15518" y="4962"/>
                </a:cubicBezTo>
                <a:cubicBezTo>
                  <a:pt x="15537" y="4961"/>
                  <a:pt x="15553" y="4959"/>
                  <a:pt x="15569" y="4958"/>
                </a:cubicBezTo>
                <a:cubicBezTo>
                  <a:pt x="15608" y="4956"/>
                  <a:pt x="15636" y="4953"/>
                  <a:pt x="15660" y="4950"/>
                </a:cubicBezTo>
                <a:cubicBezTo>
                  <a:pt x="15662" y="4949"/>
                  <a:pt x="15665" y="4950"/>
                  <a:pt x="15666" y="4950"/>
                </a:cubicBezTo>
                <a:cubicBezTo>
                  <a:pt x="15681" y="4947"/>
                  <a:pt x="15698" y="4944"/>
                  <a:pt x="15708" y="4941"/>
                </a:cubicBezTo>
                <a:cubicBezTo>
                  <a:pt x="15709" y="4940"/>
                  <a:pt x="15709" y="4941"/>
                  <a:pt x="15710" y="4941"/>
                </a:cubicBezTo>
                <a:cubicBezTo>
                  <a:pt x="15714" y="4939"/>
                  <a:pt x="15719" y="4937"/>
                  <a:pt x="15722" y="4935"/>
                </a:cubicBezTo>
                <a:cubicBezTo>
                  <a:pt x="15722" y="4935"/>
                  <a:pt x="15723" y="4936"/>
                  <a:pt x="15723" y="4935"/>
                </a:cubicBezTo>
                <a:cubicBezTo>
                  <a:pt x="15727" y="4934"/>
                  <a:pt x="15730" y="4932"/>
                  <a:pt x="15733" y="4930"/>
                </a:cubicBezTo>
                <a:cubicBezTo>
                  <a:pt x="15739" y="4925"/>
                  <a:pt x="15744" y="4919"/>
                  <a:pt x="15747" y="4913"/>
                </a:cubicBezTo>
                <a:cubicBezTo>
                  <a:pt x="15754" y="4898"/>
                  <a:pt x="15753" y="4879"/>
                  <a:pt x="15750" y="4853"/>
                </a:cubicBezTo>
                <a:lnTo>
                  <a:pt x="15741" y="4748"/>
                </a:lnTo>
                <a:lnTo>
                  <a:pt x="14718" y="4736"/>
                </a:lnTo>
                <a:lnTo>
                  <a:pt x="13694" y="4723"/>
                </a:lnTo>
                <a:lnTo>
                  <a:pt x="13694" y="4841"/>
                </a:lnTo>
                <a:lnTo>
                  <a:pt x="13694" y="4958"/>
                </a:lnTo>
                <a:lnTo>
                  <a:pt x="14153" y="4971"/>
                </a:lnTo>
                <a:lnTo>
                  <a:pt x="14612" y="4983"/>
                </a:lnTo>
                <a:lnTo>
                  <a:pt x="14619" y="7191"/>
                </a:lnTo>
                <a:cubicBezTo>
                  <a:pt x="14621" y="7798"/>
                  <a:pt x="14621" y="8357"/>
                  <a:pt x="14619" y="8768"/>
                </a:cubicBezTo>
                <a:cubicBezTo>
                  <a:pt x="14618" y="9180"/>
                  <a:pt x="14616" y="9444"/>
                  <a:pt x="14612" y="9461"/>
                </a:cubicBezTo>
                <a:cubicBezTo>
                  <a:pt x="14609" y="9473"/>
                  <a:pt x="14605" y="9481"/>
                  <a:pt x="14600" y="9485"/>
                </a:cubicBezTo>
                <a:cubicBezTo>
                  <a:pt x="14596" y="9490"/>
                  <a:pt x="14590" y="9490"/>
                  <a:pt x="14582" y="9487"/>
                </a:cubicBezTo>
                <a:cubicBezTo>
                  <a:pt x="14575" y="9484"/>
                  <a:pt x="14565" y="9477"/>
                  <a:pt x="14553" y="9466"/>
                </a:cubicBezTo>
                <a:cubicBezTo>
                  <a:pt x="14541" y="9455"/>
                  <a:pt x="14527" y="9440"/>
                  <a:pt x="14511" y="9420"/>
                </a:cubicBezTo>
                <a:cubicBezTo>
                  <a:pt x="14439" y="9335"/>
                  <a:pt x="14413" y="9326"/>
                  <a:pt x="14363" y="9371"/>
                </a:cubicBezTo>
                <a:cubicBezTo>
                  <a:pt x="14348" y="9384"/>
                  <a:pt x="14314" y="9394"/>
                  <a:pt x="14270" y="9399"/>
                </a:cubicBezTo>
                <a:cubicBezTo>
                  <a:pt x="14226" y="9405"/>
                  <a:pt x="14171" y="9406"/>
                  <a:pt x="14115" y="9405"/>
                </a:cubicBezTo>
                <a:cubicBezTo>
                  <a:pt x="14066" y="9403"/>
                  <a:pt x="14016" y="9398"/>
                  <a:pt x="13970" y="9392"/>
                </a:cubicBezTo>
                <a:cubicBezTo>
                  <a:pt x="13939" y="9388"/>
                  <a:pt x="13909" y="9385"/>
                  <a:pt x="13885" y="9378"/>
                </a:cubicBezTo>
                <a:cubicBezTo>
                  <a:pt x="13865" y="9373"/>
                  <a:pt x="13848" y="9366"/>
                  <a:pt x="13835" y="9359"/>
                </a:cubicBezTo>
                <a:cubicBezTo>
                  <a:pt x="13740" y="9307"/>
                  <a:pt x="13324" y="9226"/>
                  <a:pt x="13271" y="9249"/>
                </a:cubicBezTo>
                <a:cubicBezTo>
                  <a:pt x="13261" y="9253"/>
                  <a:pt x="13252" y="9254"/>
                  <a:pt x="13242" y="9254"/>
                </a:cubicBezTo>
                <a:cubicBezTo>
                  <a:pt x="13239" y="9254"/>
                  <a:pt x="13236" y="9253"/>
                  <a:pt x="13233" y="9252"/>
                </a:cubicBezTo>
                <a:cubicBezTo>
                  <a:pt x="13223" y="9251"/>
                  <a:pt x="13215" y="9249"/>
                  <a:pt x="13208" y="9243"/>
                </a:cubicBezTo>
                <a:cubicBezTo>
                  <a:pt x="13203" y="9239"/>
                  <a:pt x="13200" y="9234"/>
                  <a:pt x="13198" y="9228"/>
                </a:cubicBezTo>
                <a:cubicBezTo>
                  <a:pt x="13196" y="9222"/>
                  <a:pt x="13191" y="9216"/>
                  <a:pt x="13185" y="9212"/>
                </a:cubicBezTo>
                <a:cubicBezTo>
                  <a:pt x="13180" y="9207"/>
                  <a:pt x="13173" y="9204"/>
                  <a:pt x="13165" y="9201"/>
                </a:cubicBezTo>
                <a:cubicBezTo>
                  <a:pt x="13165" y="9201"/>
                  <a:pt x="13165" y="9200"/>
                  <a:pt x="13164" y="9200"/>
                </a:cubicBezTo>
                <a:cubicBezTo>
                  <a:pt x="13164" y="9199"/>
                  <a:pt x="13163" y="9200"/>
                  <a:pt x="13163" y="9200"/>
                </a:cubicBezTo>
                <a:cubicBezTo>
                  <a:pt x="13162" y="9199"/>
                  <a:pt x="13160" y="9198"/>
                  <a:pt x="13159" y="9198"/>
                </a:cubicBezTo>
                <a:cubicBezTo>
                  <a:pt x="13149" y="9194"/>
                  <a:pt x="13139" y="9192"/>
                  <a:pt x="13127" y="9191"/>
                </a:cubicBezTo>
                <a:cubicBezTo>
                  <a:pt x="13116" y="9190"/>
                  <a:pt x="13104" y="9189"/>
                  <a:pt x="13092" y="9191"/>
                </a:cubicBezTo>
                <a:cubicBezTo>
                  <a:pt x="13043" y="9196"/>
                  <a:pt x="12983" y="9188"/>
                  <a:pt x="12960" y="9173"/>
                </a:cubicBezTo>
                <a:cubicBezTo>
                  <a:pt x="12937" y="9158"/>
                  <a:pt x="12695" y="9101"/>
                  <a:pt x="12423" y="9045"/>
                </a:cubicBezTo>
                <a:cubicBezTo>
                  <a:pt x="12152" y="8990"/>
                  <a:pt x="11733" y="8904"/>
                  <a:pt x="11492" y="8854"/>
                </a:cubicBezTo>
                <a:cubicBezTo>
                  <a:pt x="11251" y="8804"/>
                  <a:pt x="11029" y="8768"/>
                  <a:pt x="10998" y="8772"/>
                </a:cubicBezTo>
                <a:cubicBezTo>
                  <a:pt x="10967" y="8776"/>
                  <a:pt x="10922" y="8767"/>
                  <a:pt x="10899" y="8753"/>
                </a:cubicBezTo>
                <a:cubicBezTo>
                  <a:pt x="10839" y="8715"/>
                  <a:pt x="10538" y="8646"/>
                  <a:pt x="9727" y="8483"/>
                </a:cubicBezTo>
                <a:cubicBezTo>
                  <a:pt x="9338" y="8405"/>
                  <a:pt x="8926" y="8319"/>
                  <a:pt x="8809" y="8293"/>
                </a:cubicBezTo>
                <a:cubicBezTo>
                  <a:pt x="8693" y="8267"/>
                  <a:pt x="8572" y="8250"/>
                  <a:pt x="8541" y="8255"/>
                </a:cubicBezTo>
                <a:cubicBezTo>
                  <a:pt x="8525" y="8257"/>
                  <a:pt x="8507" y="8255"/>
                  <a:pt x="8489" y="8251"/>
                </a:cubicBezTo>
                <a:cubicBezTo>
                  <a:pt x="8471" y="8248"/>
                  <a:pt x="8455" y="8242"/>
                  <a:pt x="8443" y="8234"/>
                </a:cubicBezTo>
                <a:cubicBezTo>
                  <a:pt x="8420" y="8218"/>
                  <a:pt x="8241" y="8175"/>
                  <a:pt x="8047" y="8136"/>
                </a:cubicBezTo>
                <a:cubicBezTo>
                  <a:pt x="7853" y="8097"/>
                  <a:pt x="7433" y="8010"/>
                  <a:pt x="7115" y="7943"/>
                </a:cubicBezTo>
                <a:cubicBezTo>
                  <a:pt x="6797" y="7875"/>
                  <a:pt x="6507" y="7828"/>
                  <a:pt x="6472" y="7840"/>
                </a:cubicBezTo>
                <a:cubicBezTo>
                  <a:pt x="6437" y="7851"/>
                  <a:pt x="6401" y="7839"/>
                  <a:pt x="6392" y="7815"/>
                </a:cubicBezTo>
                <a:cubicBezTo>
                  <a:pt x="6388" y="7803"/>
                  <a:pt x="6373" y="7793"/>
                  <a:pt x="6354" y="7787"/>
                </a:cubicBezTo>
                <a:cubicBezTo>
                  <a:pt x="6335" y="7781"/>
                  <a:pt x="6311" y="7779"/>
                  <a:pt x="6287" y="7782"/>
                </a:cubicBezTo>
                <a:cubicBezTo>
                  <a:pt x="6238" y="7787"/>
                  <a:pt x="6177" y="7777"/>
                  <a:pt x="6152" y="7759"/>
                </a:cubicBezTo>
                <a:cubicBezTo>
                  <a:pt x="6127" y="7741"/>
                  <a:pt x="5975" y="7700"/>
                  <a:pt x="5813" y="7668"/>
                </a:cubicBezTo>
                <a:cubicBezTo>
                  <a:pt x="5534" y="7612"/>
                  <a:pt x="5520" y="7605"/>
                  <a:pt x="5527" y="7503"/>
                </a:cubicBezTo>
                <a:cubicBezTo>
                  <a:pt x="5534" y="7405"/>
                  <a:pt x="5525" y="7397"/>
                  <a:pt x="5415" y="7410"/>
                </a:cubicBezTo>
                <a:lnTo>
                  <a:pt x="5294" y="7424"/>
                </a:lnTo>
                <a:lnTo>
                  <a:pt x="5294" y="6697"/>
                </a:lnTo>
                <a:lnTo>
                  <a:pt x="5294" y="5970"/>
                </a:lnTo>
                <a:lnTo>
                  <a:pt x="6201" y="5957"/>
                </a:lnTo>
                <a:lnTo>
                  <a:pt x="7107" y="5945"/>
                </a:lnTo>
                <a:lnTo>
                  <a:pt x="7173" y="5826"/>
                </a:lnTo>
                <a:cubicBezTo>
                  <a:pt x="7185" y="5803"/>
                  <a:pt x="7197" y="5775"/>
                  <a:pt x="7208" y="5745"/>
                </a:cubicBezTo>
                <a:cubicBezTo>
                  <a:pt x="7209" y="5742"/>
                  <a:pt x="7210" y="5739"/>
                  <a:pt x="7211" y="5736"/>
                </a:cubicBezTo>
                <a:cubicBezTo>
                  <a:pt x="7212" y="5733"/>
                  <a:pt x="7213" y="5731"/>
                  <a:pt x="7214" y="5728"/>
                </a:cubicBezTo>
                <a:cubicBezTo>
                  <a:pt x="7223" y="5698"/>
                  <a:pt x="7232" y="5667"/>
                  <a:pt x="7237" y="5638"/>
                </a:cubicBezTo>
                <a:cubicBezTo>
                  <a:pt x="7241" y="5617"/>
                  <a:pt x="7244" y="5598"/>
                  <a:pt x="7244" y="5580"/>
                </a:cubicBezTo>
                <a:cubicBezTo>
                  <a:pt x="7246" y="5525"/>
                  <a:pt x="7243" y="5493"/>
                  <a:pt x="7230" y="5472"/>
                </a:cubicBezTo>
                <a:cubicBezTo>
                  <a:pt x="7226" y="5466"/>
                  <a:pt x="7221" y="5462"/>
                  <a:pt x="7215" y="5458"/>
                </a:cubicBezTo>
                <a:cubicBezTo>
                  <a:pt x="7213" y="5456"/>
                  <a:pt x="7212" y="5456"/>
                  <a:pt x="7210" y="5454"/>
                </a:cubicBezTo>
                <a:cubicBezTo>
                  <a:pt x="7206" y="5452"/>
                  <a:pt x="7205" y="5448"/>
                  <a:pt x="7200" y="5445"/>
                </a:cubicBezTo>
                <a:cubicBezTo>
                  <a:pt x="7186" y="5439"/>
                  <a:pt x="7169" y="5435"/>
                  <a:pt x="7147" y="5430"/>
                </a:cubicBezTo>
                <a:lnTo>
                  <a:pt x="7045" y="5407"/>
                </a:lnTo>
                <a:lnTo>
                  <a:pt x="7030" y="3479"/>
                </a:lnTo>
                <a:cubicBezTo>
                  <a:pt x="7022" y="2420"/>
                  <a:pt x="7012" y="1547"/>
                  <a:pt x="7009" y="1539"/>
                </a:cubicBezTo>
                <a:cubicBezTo>
                  <a:pt x="7005" y="1531"/>
                  <a:pt x="6991" y="1538"/>
                  <a:pt x="6976" y="1553"/>
                </a:cubicBezTo>
                <a:cubicBezTo>
                  <a:pt x="6962" y="1568"/>
                  <a:pt x="6942" y="1558"/>
                  <a:pt x="6932" y="1532"/>
                </a:cubicBezTo>
                <a:cubicBezTo>
                  <a:pt x="6929" y="1524"/>
                  <a:pt x="6890" y="1517"/>
                  <a:pt x="6814" y="1511"/>
                </a:cubicBezTo>
                <a:cubicBezTo>
                  <a:pt x="6814" y="1511"/>
                  <a:pt x="6812" y="1511"/>
                  <a:pt x="6812" y="1511"/>
                </a:cubicBezTo>
                <a:cubicBezTo>
                  <a:pt x="6789" y="1509"/>
                  <a:pt x="6742" y="1507"/>
                  <a:pt x="6711" y="1506"/>
                </a:cubicBezTo>
                <a:cubicBezTo>
                  <a:pt x="6655" y="1503"/>
                  <a:pt x="6599" y="1499"/>
                  <a:pt x="6519" y="1497"/>
                </a:cubicBezTo>
                <a:cubicBezTo>
                  <a:pt x="6517" y="1497"/>
                  <a:pt x="6514" y="1497"/>
                  <a:pt x="6511" y="1497"/>
                </a:cubicBezTo>
                <a:cubicBezTo>
                  <a:pt x="6467" y="1496"/>
                  <a:pt x="6415" y="1495"/>
                  <a:pt x="6365" y="1493"/>
                </a:cubicBezTo>
                <a:cubicBezTo>
                  <a:pt x="6331" y="1493"/>
                  <a:pt x="6289" y="1492"/>
                  <a:pt x="6251" y="1492"/>
                </a:cubicBezTo>
                <a:cubicBezTo>
                  <a:pt x="6209" y="1491"/>
                  <a:pt x="6168" y="1491"/>
                  <a:pt x="6122" y="1490"/>
                </a:cubicBezTo>
                <a:cubicBezTo>
                  <a:pt x="6117" y="1490"/>
                  <a:pt x="6110" y="1490"/>
                  <a:pt x="6106" y="1490"/>
                </a:cubicBezTo>
                <a:cubicBezTo>
                  <a:pt x="5848" y="1486"/>
                  <a:pt x="5551" y="1485"/>
                  <a:pt x="5169" y="1485"/>
                </a:cubicBezTo>
                <a:close/>
                <a:moveTo>
                  <a:pt x="13913" y="2571"/>
                </a:moveTo>
                <a:cubicBezTo>
                  <a:pt x="13726" y="2571"/>
                  <a:pt x="13602" y="2573"/>
                  <a:pt x="13501" y="2577"/>
                </a:cubicBezTo>
                <a:cubicBezTo>
                  <a:pt x="13499" y="2577"/>
                  <a:pt x="13499" y="2576"/>
                  <a:pt x="13498" y="2577"/>
                </a:cubicBezTo>
                <a:cubicBezTo>
                  <a:pt x="13414" y="2580"/>
                  <a:pt x="13347" y="2584"/>
                  <a:pt x="13305" y="2591"/>
                </a:cubicBezTo>
                <a:cubicBezTo>
                  <a:pt x="13290" y="2593"/>
                  <a:pt x="13274" y="2595"/>
                  <a:pt x="13263" y="2598"/>
                </a:cubicBezTo>
                <a:cubicBezTo>
                  <a:pt x="13263" y="2598"/>
                  <a:pt x="13262" y="2597"/>
                  <a:pt x="13262" y="2598"/>
                </a:cubicBezTo>
                <a:cubicBezTo>
                  <a:pt x="13255" y="2599"/>
                  <a:pt x="13249" y="2602"/>
                  <a:pt x="13243" y="2605"/>
                </a:cubicBezTo>
                <a:cubicBezTo>
                  <a:pt x="13243" y="2605"/>
                  <a:pt x="13242" y="2605"/>
                  <a:pt x="13242" y="2605"/>
                </a:cubicBezTo>
                <a:cubicBezTo>
                  <a:pt x="13242" y="2605"/>
                  <a:pt x="13241" y="2604"/>
                  <a:pt x="13241" y="2605"/>
                </a:cubicBezTo>
                <a:cubicBezTo>
                  <a:pt x="13233" y="2608"/>
                  <a:pt x="13225" y="2612"/>
                  <a:pt x="13220" y="2615"/>
                </a:cubicBezTo>
                <a:cubicBezTo>
                  <a:pt x="13216" y="2618"/>
                  <a:pt x="13211" y="2619"/>
                  <a:pt x="13208" y="2622"/>
                </a:cubicBezTo>
                <a:cubicBezTo>
                  <a:pt x="13202" y="2628"/>
                  <a:pt x="13197" y="2635"/>
                  <a:pt x="13194" y="2643"/>
                </a:cubicBezTo>
                <a:cubicBezTo>
                  <a:pt x="13188" y="2656"/>
                  <a:pt x="13182" y="2692"/>
                  <a:pt x="13178" y="2747"/>
                </a:cubicBezTo>
                <a:cubicBezTo>
                  <a:pt x="13174" y="2797"/>
                  <a:pt x="13171" y="2865"/>
                  <a:pt x="13168" y="2941"/>
                </a:cubicBezTo>
                <a:cubicBezTo>
                  <a:pt x="13168" y="2942"/>
                  <a:pt x="13168" y="2942"/>
                  <a:pt x="13168" y="2943"/>
                </a:cubicBezTo>
                <a:cubicBezTo>
                  <a:pt x="13167" y="2975"/>
                  <a:pt x="13166" y="3011"/>
                  <a:pt x="13165" y="3046"/>
                </a:cubicBezTo>
                <a:cubicBezTo>
                  <a:pt x="13164" y="3075"/>
                  <a:pt x="13163" y="3106"/>
                  <a:pt x="13162" y="3137"/>
                </a:cubicBezTo>
                <a:cubicBezTo>
                  <a:pt x="13162" y="3154"/>
                  <a:pt x="13161" y="3169"/>
                  <a:pt x="13161" y="3186"/>
                </a:cubicBezTo>
                <a:cubicBezTo>
                  <a:pt x="13161" y="3187"/>
                  <a:pt x="13161" y="3189"/>
                  <a:pt x="13161" y="3190"/>
                </a:cubicBezTo>
                <a:cubicBezTo>
                  <a:pt x="13158" y="3338"/>
                  <a:pt x="13157" y="3501"/>
                  <a:pt x="13157" y="3661"/>
                </a:cubicBezTo>
                <a:cubicBezTo>
                  <a:pt x="13157" y="3665"/>
                  <a:pt x="13157" y="3668"/>
                  <a:pt x="13157" y="3672"/>
                </a:cubicBezTo>
                <a:cubicBezTo>
                  <a:pt x="13157" y="3715"/>
                  <a:pt x="13158" y="3758"/>
                  <a:pt x="13158" y="3800"/>
                </a:cubicBezTo>
                <a:cubicBezTo>
                  <a:pt x="13158" y="3801"/>
                  <a:pt x="13158" y="3801"/>
                  <a:pt x="13158" y="3802"/>
                </a:cubicBezTo>
                <a:cubicBezTo>
                  <a:pt x="13158" y="3843"/>
                  <a:pt x="13158" y="3884"/>
                  <a:pt x="13159" y="3924"/>
                </a:cubicBezTo>
                <a:cubicBezTo>
                  <a:pt x="13159" y="3955"/>
                  <a:pt x="13159" y="3982"/>
                  <a:pt x="13160" y="4012"/>
                </a:cubicBezTo>
                <a:cubicBezTo>
                  <a:pt x="13160" y="4035"/>
                  <a:pt x="13162" y="4059"/>
                  <a:pt x="13162" y="4082"/>
                </a:cubicBezTo>
                <a:cubicBezTo>
                  <a:pt x="13162" y="4086"/>
                  <a:pt x="13162" y="4089"/>
                  <a:pt x="13162" y="4093"/>
                </a:cubicBezTo>
                <a:cubicBezTo>
                  <a:pt x="13163" y="4123"/>
                  <a:pt x="13163" y="4154"/>
                  <a:pt x="13164" y="4182"/>
                </a:cubicBezTo>
                <a:cubicBezTo>
                  <a:pt x="13164" y="4182"/>
                  <a:pt x="13164" y="4183"/>
                  <a:pt x="13164" y="4184"/>
                </a:cubicBezTo>
                <a:cubicBezTo>
                  <a:pt x="13166" y="4238"/>
                  <a:pt x="13168" y="4283"/>
                  <a:pt x="13170" y="4326"/>
                </a:cubicBezTo>
                <a:cubicBezTo>
                  <a:pt x="13171" y="4330"/>
                  <a:pt x="13171" y="4334"/>
                  <a:pt x="13171" y="4338"/>
                </a:cubicBezTo>
                <a:cubicBezTo>
                  <a:pt x="13172" y="4356"/>
                  <a:pt x="13173" y="4376"/>
                  <a:pt x="13174" y="4390"/>
                </a:cubicBezTo>
                <a:cubicBezTo>
                  <a:pt x="13175" y="4410"/>
                  <a:pt x="13177" y="4425"/>
                  <a:pt x="13179" y="4440"/>
                </a:cubicBezTo>
                <a:cubicBezTo>
                  <a:pt x="13179" y="4443"/>
                  <a:pt x="13180" y="4449"/>
                  <a:pt x="13180" y="4452"/>
                </a:cubicBezTo>
                <a:cubicBezTo>
                  <a:pt x="13180" y="4452"/>
                  <a:pt x="13180" y="4453"/>
                  <a:pt x="13180" y="4454"/>
                </a:cubicBezTo>
                <a:cubicBezTo>
                  <a:pt x="13182" y="4472"/>
                  <a:pt x="13185" y="4486"/>
                  <a:pt x="13187" y="4494"/>
                </a:cubicBezTo>
                <a:cubicBezTo>
                  <a:pt x="13190" y="4504"/>
                  <a:pt x="13195" y="4511"/>
                  <a:pt x="13200" y="4518"/>
                </a:cubicBezTo>
                <a:cubicBezTo>
                  <a:pt x="13202" y="4521"/>
                  <a:pt x="13204" y="4523"/>
                  <a:pt x="13206" y="4525"/>
                </a:cubicBezTo>
                <a:cubicBezTo>
                  <a:pt x="13211" y="4531"/>
                  <a:pt x="13218" y="4537"/>
                  <a:pt x="13226" y="4541"/>
                </a:cubicBezTo>
                <a:cubicBezTo>
                  <a:pt x="13230" y="4543"/>
                  <a:pt x="13235" y="4545"/>
                  <a:pt x="13240" y="4546"/>
                </a:cubicBezTo>
                <a:cubicBezTo>
                  <a:pt x="13255" y="4552"/>
                  <a:pt x="13272" y="4557"/>
                  <a:pt x="13299" y="4560"/>
                </a:cubicBezTo>
                <a:cubicBezTo>
                  <a:pt x="13332" y="4565"/>
                  <a:pt x="13381" y="4568"/>
                  <a:pt x="13438" y="4571"/>
                </a:cubicBezTo>
                <a:cubicBezTo>
                  <a:pt x="13524" y="4575"/>
                  <a:pt x="13654" y="4576"/>
                  <a:pt x="13819" y="4576"/>
                </a:cubicBezTo>
                <a:cubicBezTo>
                  <a:pt x="14039" y="4577"/>
                  <a:pt x="14314" y="4576"/>
                  <a:pt x="14733" y="4573"/>
                </a:cubicBezTo>
                <a:lnTo>
                  <a:pt x="16249" y="4560"/>
                </a:lnTo>
                <a:lnTo>
                  <a:pt x="16249" y="3574"/>
                </a:lnTo>
                <a:lnTo>
                  <a:pt x="16249" y="2587"/>
                </a:lnTo>
                <a:lnTo>
                  <a:pt x="14739" y="2575"/>
                </a:lnTo>
                <a:cubicBezTo>
                  <a:pt x="14391" y="2572"/>
                  <a:pt x="14121" y="2571"/>
                  <a:pt x="13913" y="2571"/>
                </a:cubicBezTo>
                <a:close/>
                <a:moveTo>
                  <a:pt x="0" y="6557"/>
                </a:moveTo>
                <a:lnTo>
                  <a:pt x="0" y="7496"/>
                </a:lnTo>
                <a:lnTo>
                  <a:pt x="0" y="8435"/>
                </a:lnTo>
                <a:lnTo>
                  <a:pt x="2372" y="8435"/>
                </a:lnTo>
                <a:lnTo>
                  <a:pt x="4743" y="8435"/>
                </a:lnTo>
                <a:lnTo>
                  <a:pt x="4743" y="8029"/>
                </a:lnTo>
                <a:cubicBezTo>
                  <a:pt x="4743" y="7926"/>
                  <a:pt x="4745" y="7852"/>
                  <a:pt x="4748" y="7787"/>
                </a:cubicBezTo>
                <a:cubicBezTo>
                  <a:pt x="4748" y="7786"/>
                  <a:pt x="4748" y="7784"/>
                  <a:pt x="4748" y="7783"/>
                </a:cubicBezTo>
                <a:cubicBezTo>
                  <a:pt x="4749" y="7755"/>
                  <a:pt x="4751" y="7725"/>
                  <a:pt x="4753" y="7703"/>
                </a:cubicBezTo>
                <a:cubicBezTo>
                  <a:pt x="4753" y="7702"/>
                  <a:pt x="4753" y="7702"/>
                  <a:pt x="4753" y="7701"/>
                </a:cubicBezTo>
                <a:cubicBezTo>
                  <a:pt x="4753" y="7694"/>
                  <a:pt x="4754" y="7686"/>
                  <a:pt x="4755" y="7680"/>
                </a:cubicBezTo>
                <a:cubicBezTo>
                  <a:pt x="4759" y="7646"/>
                  <a:pt x="4763" y="7617"/>
                  <a:pt x="4769" y="7594"/>
                </a:cubicBezTo>
                <a:cubicBezTo>
                  <a:pt x="4775" y="7569"/>
                  <a:pt x="4783" y="7549"/>
                  <a:pt x="4793" y="7531"/>
                </a:cubicBezTo>
                <a:cubicBezTo>
                  <a:pt x="4804" y="7510"/>
                  <a:pt x="4812" y="7494"/>
                  <a:pt x="4818" y="7480"/>
                </a:cubicBezTo>
                <a:cubicBezTo>
                  <a:pt x="4823" y="7469"/>
                  <a:pt x="4825" y="7460"/>
                  <a:pt x="4825" y="7452"/>
                </a:cubicBezTo>
                <a:cubicBezTo>
                  <a:pt x="4826" y="7448"/>
                  <a:pt x="4826" y="7444"/>
                  <a:pt x="4825" y="7440"/>
                </a:cubicBezTo>
                <a:cubicBezTo>
                  <a:pt x="4825" y="7439"/>
                  <a:pt x="4826" y="7436"/>
                  <a:pt x="4825" y="7435"/>
                </a:cubicBezTo>
                <a:cubicBezTo>
                  <a:pt x="4824" y="7431"/>
                  <a:pt x="4821" y="7428"/>
                  <a:pt x="4818" y="7424"/>
                </a:cubicBezTo>
                <a:cubicBezTo>
                  <a:pt x="4812" y="7416"/>
                  <a:pt x="4804" y="7407"/>
                  <a:pt x="4793" y="7396"/>
                </a:cubicBezTo>
                <a:cubicBezTo>
                  <a:pt x="4786" y="7390"/>
                  <a:pt x="4780" y="7383"/>
                  <a:pt x="4775" y="7373"/>
                </a:cubicBezTo>
                <a:cubicBezTo>
                  <a:pt x="4774" y="7371"/>
                  <a:pt x="4773" y="7369"/>
                  <a:pt x="4772" y="7366"/>
                </a:cubicBezTo>
                <a:cubicBezTo>
                  <a:pt x="4767" y="7355"/>
                  <a:pt x="4762" y="7342"/>
                  <a:pt x="4759" y="7326"/>
                </a:cubicBezTo>
                <a:cubicBezTo>
                  <a:pt x="4756" y="7312"/>
                  <a:pt x="4755" y="7293"/>
                  <a:pt x="4753" y="7273"/>
                </a:cubicBezTo>
                <a:cubicBezTo>
                  <a:pt x="4753" y="7273"/>
                  <a:pt x="4752" y="7272"/>
                  <a:pt x="4752" y="7272"/>
                </a:cubicBezTo>
                <a:cubicBezTo>
                  <a:pt x="4749" y="7241"/>
                  <a:pt x="4747" y="7205"/>
                  <a:pt x="4745" y="7156"/>
                </a:cubicBezTo>
                <a:cubicBezTo>
                  <a:pt x="4744" y="7102"/>
                  <a:pt x="4743" y="7036"/>
                  <a:pt x="4743" y="6954"/>
                </a:cubicBezTo>
                <a:lnTo>
                  <a:pt x="4743" y="6557"/>
                </a:lnTo>
                <a:lnTo>
                  <a:pt x="2372" y="6557"/>
                </a:lnTo>
                <a:lnTo>
                  <a:pt x="0" y="6557"/>
                </a:lnTo>
                <a:close/>
                <a:moveTo>
                  <a:pt x="5788" y="7403"/>
                </a:moveTo>
                <a:cubicBezTo>
                  <a:pt x="5718" y="7403"/>
                  <a:pt x="5679" y="7420"/>
                  <a:pt x="5689" y="7449"/>
                </a:cubicBezTo>
                <a:cubicBezTo>
                  <a:pt x="5694" y="7462"/>
                  <a:pt x="5708" y="7473"/>
                  <a:pt x="5726" y="7482"/>
                </a:cubicBezTo>
                <a:cubicBezTo>
                  <a:pt x="5744" y="7491"/>
                  <a:pt x="5766" y="7496"/>
                  <a:pt x="5788" y="7496"/>
                </a:cubicBezTo>
                <a:cubicBezTo>
                  <a:pt x="5803" y="7496"/>
                  <a:pt x="5818" y="7493"/>
                  <a:pt x="5831" y="7489"/>
                </a:cubicBezTo>
                <a:cubicBezTo>
                  <a:pt x="5835" y="7488"/>
                  <a:pt x="5837" y="7487"/>
                  <a:pt x="5841" y="7485"/>
                </a:cubicBezTo>
                <a:cubicBezTo>
                  <a:pt x="5853" y="7481"/>
                  <a:pt x="5865" y="7475"/>
                  <a:pt x="5873" y="7468"/>
                </a:cubicBezTo>
                <a:cubicBezTo>
                  <a:pt x="5880" y="7462"/>
                  <a:pt x="5885" y="7455"/>
                  <a:pt x="5887" y="7449"/>
                </a:cubicBezTo>
                <a:cubicBezTo>
                  <a:pt x="5890" y="7442"/>
                  <a:pt x="5889" y="7435"/>
                  <a:pt x="5886" y="7429"/>
                </a:cubicBezTo>
                <a:cubicBezTo>
                  <a:pt x="5883" y="7424"/>
                  <a:pt x="5877" y="7419"/>
                  <a:pt x="5868" y="7415"/>
                </a:cubicBezTo>
                <a:cubicBezTo>
                  <a:pt x="5851" y="7407"/>
                  <a:pt x="5823" y="7403"/>
                  <a:pt x="5788" y="7403"/>
                </a:cubicBezTo>
                <a:close/>
                <a:moveTo>
                  <a:pt x="6141" y="7403"/>
                </a:moveTo>
                <a:cubicBezTo>
                  <a:pt x="6123" y="7403"/>
                  <a:pt x="6108" y="7406"/>
                  <a:pt x="6093" y="7410"/>
                </a:cubicBezTo>
                <a:cubicBezTo>
                  <a:pt x="6089" y="7411"/>
                  <a:pt x="6084" y="7412"/>
                  <a:pt x="6081" y="7414"/>
                </a:cubicBezTo>
                <a:cubicBezTo>
                  <a:pt x="6068" y="7419"/>
                  <a:pt x="6057" y="7424"/>
                  <a:pt x="6050" y="7431"/>
                </a:cubicBezTo>
                <a:cubicBezTo>
                  <a:pt x="6045" y="7437"/>
                  <a:pt x="6043" y="7442"/>
                  <a:pt x="6043" y="7449"/>
                </a:cubicBezTo>
                <a:cubicBezTo>
                  <a:pt x="6043" y="7455"/>
                  <a:pt x="6045" y="7462"/>
                  <a:pt x="6050" y="7468"/>
                </a:cubicBezTo>
                <a:cubicBezTo>
                  <a:pt x="6053" y="7471"/>
                  <a:pt x="6057" y="7472"/>
                  <a:pt x="6061" y="7475"/>
                </a:cubicBezTo>
                <a:cubicBezTo>
                  <a:pt x="6061" y="7475"/>
                  <a:pt x="6061" y="7477"/>
                  <a:pt x="6062" y="7477"/>
                </a:cubicBezTo>
                <a:cubicBezTo>
                  <a:pt x="6063" y="7478"/>
                  <a:pt x="6064" y="7478"/>
                  <a:pt x="6065" y="7478"/>
                </a:cubicBezTo>
                <a:cubicBezTo>
                  <a:pt x="6065" y="7479"/>
                  <a:pt x="6066" y="7478"/>
                  <a:pt x="6066" y="7478"/>
                </a:cubicBezTo>
                <a:cubicBezTo>
                  <a:pt x="6076" y="7484"/>
                  <a:pt x="6088" y="7489"/>
                  <a:pt x="6103" y="7492"/>
                </a:cubicBezTo>
                <a:cubicBezTo>
                  <a:pt x="6115" y="7495"/>
                  <a:pt x="6127" y="7496"/>
                  <a:pt x="6141" y="7496"/>
                </a:cubicBezTo>
                <a:cubicBezTo>
                  <a:pt x="6168" y="7496"/>
                  <a:pt x="6193" y="7491"/>
                  <a:pt x="6211" y="7482"/>
                </a:cubicBezTo>
                <a:cubicBezTo>
                  <a:pt x="6220" y="7478"/>
                  <a:pt x="6227" y="7474"/>
                  <a:pt x="6232" y="7468"/>
                </a:cubicBezTo>
                <a:cubicBezTo>
                  <a:pt x="6237" y="7462"/>
                  <a:pt x="6240" y="7455"/>
                  <a:pt x="6240" y="7449"/>
                </a:cubicBezTo>
                <a:cubicBezTo>
                  <a:pt x="6240" y="7423"/>
                  <a:pt x="6195" y="7403"/>
                  <a:pt x="6141" y="7403"/>
                </a:cubicBezTo>
                <a:close/>
                <a:moveTo>
                  <a:pt x="6508" y="7403"/>
                </a:moveTo>
                <a:cubicBezTo>
                  <a:pt x="6494" y="7403"/>
                  <a:pt x="6482" y="7404"/>
                  <a:pt x="6470" y="7407"/>
                </a:cubicBezTo>
                <a:cubicBezTo>
                  <a:pt x="6454" y="7410"/>
                  <a:pt x="6441" y="7416"/>
                  <a:pt x="6431" y="7422"/>
                </a:cubicBezTo>
                <a:cubicBezTo>
                  <a:pt x="6427" y="7425"/>
                  <a:pt x="6423" y="7427"/>
                  <a:pt x="6421" y="7429"/>
                </a:cubicBezTo>
                <a:cubicBezTo>
                  <a:pt x="6419" y="7431"/>
                  <a:pt x="6418" y="7431"/>
                  <a:pt x="6416" y="7433"/>
                </a:cubicBezTo>
                <a:cubicBezTo>
                  <a:pt x="6412" y="7438"/>
                  <a:pt x="6409" y="7443"/>
                  <a:pt x="6409" y="7449"/>
                </a:cubicBezTo>
                <a:cubicBezTo>
                  <a:pt x="6409" y="7455"/>
                  <a:pt x="6413" y="7462"/>
                  <a:pt x="6417" y="7468"/>
                </a:cubicBezTo>
                <a:cubicBezTo>
                  <a:pt x="6422" y="7474"/>
                  <a:pt x="6429" y="7478"/>
                  <a:pt x="6438" y="7482"/>
                </a:cubicBezTo>
                <a:cubicBezTo>
                  <a:pt x="6456" y="7490"/>
                  <a:pt x="6481" y="7496"/>
                  <a:pt x="6508" y="7496"/>
                </a:cubicBezTo>
                <a:cubicBezTo>
                  <a:pt x="6535" y="7496"/>
                  <a:pt x="6560" y="7491"/>
                  <a:pt x="6578" y="7482"/>
                </a:cubicBezTo>
                <a:cubicBezTo>
                  <a:pt x="6587" y="7478"/>
                  <a:pt x="6594" y="7474"/>
                  <a:pt x="6599" y="7468"/>
                </a:cubicBezTo>
                <a:cubicBezTo>
                  <a:pt x="6604" y="7462"/>
                  <a:pt x="6607" y="7455"/>
                  <a:pt x="6607" y="7449"/>
                </a:cubicBezTo>
                <a:cubicBezTo>
                  <a:pt x="6607" y="7423"/>
                  <a:pt x="6562" y="7403"/>
                  <a:pt x="6508" y="7403"/>
                </a:cubicBezTo>
                <a:close/>
                <a:moveTo>
                  <a:pt x="7214" y="7403"/>
                </a:moveTo>
                <a:cubicBezTo>
                  <a:pt x="7190" y="7403"/>
                  <a:pt x="7173" y="7407"/>
                  <a:pt x="7158" y="7412"/>
                </a:cubicBezTo>
                <a:cubicBezTo>
                  <a:pt x="7154" y="7413"/>
                  <a:pt x="7149" y="7413"/>
                  <a:pt x="7146" y="7415"/>
                </a:cubicBezTo>
                <a:cubicBezTo>
                  <a:pt x="7145" y="7416"/>
                  <a:pt x="7145" y="7417"/>
                  <a:pt x="7144" y="7417"/>
                </a:cubicBezTo>
                <a:cubicBezTo>
                  <a:pt x="7142" y="7419"/>
                  <a:pt x="7139" y="7419"/>
                  <a:pt x="7137" y="7421"/>
                </a:cubicBezTo>
                <a:cubicBezTo>
                  <a:pt x="7137" y="7421"/>
                  <a:pt x="7136" y="7422"/>
                  <a:pt x="7136" y="7422"/>
                </a:cubicBezTo>
                <a:cubicBezTo>
                  <a:pt x="7129" y="7428"/>
                  <a:pt x="7125" y="7434"/>
                  <a:pt x="7121" y="7442"/>
                </a:cubicBezTo>
                <a:cubicBezTo>
                  <a:pt x="7117" y="7451"/>
                  <a:pt x="7115" y="7461"/>
                  <a:pt x="7115" y="7473"/>
                </a:cubicBezTo>
                <a:cubicBezTo>
                  <a:pt x="7115" y="7522"/>
                  <a:pt x="7145" y="7543"/>
                  <a:pt x="7214" y="7543"/>
                </a:cubicBezTo>
                <a:cubicBezTo>
                  <a:pt x="7231" y="7543"/>
                  <a:pt x="7247" y="7543"/>
                  <a:pt x="7259" y="7540"/>
                </a:cubicBezTo>
                <a:cubicBezTo>
                  <a:pt x="7270" y="7537"/>
                  <a:pt x="7279" y="7532"/>
                  <a:pt x="7287" y="7528"/>
                </a:cubicBezTo>
                <a:cubicBezTo>
                  <a:pt x="7289" y="7526"/>
                  <a:pt x="7290" y="7526"/>
                  <a:pt x="7292" y="7524"/>
                </a:cubicBezTo>
                <a:cubicBezTo>
                  <a:pt x="7292" y="7524"/>
                  <a:pt x="7293" y="7524"/>
                  <a:pt x="7293" y="7524"/>
                </a:cubicBezTo>
                <a:cubicBezTo>
                  <a:pt x="7298" y="7520"/>
                  <a:pt x="7301" y="7514"/>
                  <a:pt x="7304" y="7508"/>
                </a:cubicBezTo>
                <a:cubicBezTo>
                  <a:pt x="7306" y="7506"/>
                  <a:pt x="7307" y="7504"/>
                  <a:pt x="7308" y="7501"/>
                </a:cubicBezTo>
                <a:cubicBezTo>
                  <a:pt x="7311" y="7493"/>
                  <a:pt x="7313" y="7484"/>
                  <a:pt x="7313" y="7473"/>
                </a:cubicBezTo>
                <a:cubicBezTo>
                  <a:pt x="7313" y="7461"/>
                  <a:pt x="7311" y="7451"/>
                  <a:pt x="7308" y="7442"/>
                </a:cubicBezTo>
                <a:cubicBezTo>
                  <a:pt x="7304" y="7433"/>
                  <a:pt x="7298" y="7425"/>
                  <a:pt x="7290" y="7419"/>
                </a:cubicBezTo>
                <a:cubicBezTo>
                  <a:pt x="7281" y="7413"/>
                  <a:pt x="7272" y="7409"/>
                  <a:pt x="7259" y="7407"/>
                </a:cubicBezTo>
                <a:cubicBezTo>
                  <a:pt x="7247" y="7404"/>
                  <a:pt x="7231" y="7403"/>
                  <a:pt x="7214" y="7403"/>
                </a:cubicBezTo>
                <a:close/>
                <a:moveTo>
                  <a:pt x="8289" y="7403"/>
                </a:moveTo>
                <a:cubicBezTo>
                  <a:pt x="8266" y="7403"/>
                  <a:pt x="8245" y="7407"/>
                  <a:pt x="8228" y="7412"/>
                </a:cubicBezTo>
                <a:cubicBezTo>
                  <a:pt x="8225" y="7413"/>
                  <a:pt x="8223" y="7414"/>
                  <a:pt x="8220" y="7415"/>
                </a:cubicBezTo>
                <a:cubicBezTo>
                  <a:pt x="8218" y="7416"/>
                  <a:pt x="8217" y="7418"/>
                  <a:pt x="8215" y="7419"/>
                </a:cubicBezTo>
                <a:cubicBezTo>
                  <a:pt x="8212" y="7420"/>
                  <a:pt x="8210" y="7421"/>
                  <a:pt x="8207" y="7422"/>
                </a:cubicBezTo>
                <a:cubicBezTo>
                  <a:pt x="8201" y="7426"/>
                  <a:pt x="8194" y="7429"/>
                  <a:pt x="8189" y="7433"/>
                </a:cubicBezTo>
                <a:cubicBezTo>
                  <a:pt x="8182" y="7440"/>
                  <a:pt x="8176" y="7448"/>
                  <a:pt x="8172" y="7456"/>
                </a:cubicBezTo>
                <a:cubicBezTo>
                  <a:pt x="8171" y="7460"/>
                  <a:pt x="8170" y="7464"/>
                  <a:pt x="8169" y="7468"/>
                </a:cubicBezTo>
                <a:cubicBezTo>
                  <a:pt x="8169" y="7469"/>
                  <a:pt x="8168" y="7470"/>
                  <a:pt x="8168" y="7471"/>
                </a:cubicBezTo>
                <a:cubicBezTo>
                  <a:pt x="8168" y="7478"/>
                  <a:pt x="8169" y="7484"/>
                  <a:pt x="8170" y="7491"/>
                </a:cubicBezTo>
                <a:cubicBezTo>
                  <a:pt x="8172" y="7498"/>
                  <a:pt x="8175" y="7506"/>
                  <a:pt x="8180" y="7514"/>
                </a:cubicBezTo>
                <a:cubicBezTo>
                  <a:pt x="8182" y="7518"/>
                  <a:pt x="8188" y="7522"/>
                  <a:pt x="8195" y="7526"/>
                </a:cubicBezTo>
                <a:cubicBezTo>
                  <a:pt x="8203" y="7530"/>
                  <a:pt x="8215" y="7533"/>
                  <a:pt x="8227" y="7536"/>
                </a:cubicBezTo>
                <a:cubicBezTo>
                  <a:pt x="8246" y="7541"/>
                  <a:pt x="8268" y="7543"/>
                  <a:pt x="8291" y="7543"/>
                </a:cubicBezTo>
                <a:cubicBezTo>
                  <a:pt x="8356" y="7543"/>
                  <a:pt x="8386" y="7522"/>
                  <a:pt x="8386" y="7473"/>
                </a:cubicBezTo>
                <a:cubicBezTo>
                  <a:pt x="8386" y="7461"/>
                  <a:pt x="8385" y="7451"/>
                  <a:pt x="8381" y="7442"/>
                </a:cubicBezTo>
                <a:cubicBezTo>
                  <a:pt x="8373" y="7424"/>
                  <a:pt x="8357" y="7412"/>
                  <a:pt x="8332" y="7407"/>
                </a:cubicBezTo>
                <a:cubicBezTo>
                  <a:pt x="8320" y="7404"/>
                  <a:pt x="8306" y="7403"/>
                  <a:pt x="8289" y="7403"/>
                </a:cubicBezTo>
                <a:close/>
                <a:moveTo>
                  <a:pt x="9361" y="7403"/>
                </a:moveTo>
                <a:cubicBezTo>
                  <a:pt x="9338" y="7403"/>
                  <a:pt x="9317" y="7406"/>
                  <a:pt x="9299" y="7412"/>
                </a:cubicBezTo>
                <a:cubicBezTo>
                  <a:pt x="9282" y="7418"/>
                  <a:pt x="9268" y="7425"/>
                  <a:pt x="9258" y="7435"/>
                </a:cubicBezTo>
                <a:cubicBezTo>
                  <a:pt x="9253" y="7440"/>
                  <a:pt x="9250" y="7446"/>
                  <a:pt x="9247" y="7452"/>
                </a:cubicBezTo>
                <a:cubicBezTo>
                  <a:pt x="9244" y="7458"/>
                  <a:pt x="9242" y="7465"/>
                  <a:pt x="9242" y="7471"/>
                </a:cubicBezTo>
                <a:cubicBezTo>
                  <a:pt x="9240" y="7485"/>
                  <a:pt x="9244" y="7499"/>
                  <a:pt x="9253" y="7514"/>
                </a:cubicBezTo>
                <a:cubicBezTo>
                  <a:pt x="9256" y="7518"/>
                  <a:pt x="9260" y="7522"/>
                  <a:pt x="9267" y="7526"/>
                </a:cubicBezTo>
                <a:cubicBezTo>
                  <a:pt x="9275" y="7530"/>
                  <a:pt x="9288" y="7533"/>
                  <a:pt x="9300" y="7536"/>
                </a:cubicBezTo>
                <a:cubicBezTo>
                  <a:pt x="9320" y="7541"/>
                  <a:pt x="9341" y="7543"/>
                  <a:pt x="9365" y="7543"/>
                </a:cubicBezTo>
                <a:cubicBezTo>
                  <a:pt x="9381" y="7543"/>
                  <a:pt x="9395" y="7543"/>
                  <a:pt x="9407" y="7540"/>
                </a:cubicBezTo>
                <a:cubicBezTo>
                  <a:pt x="9419" y="7537"/>
                  <a:pt x="9428" y="7532"/>
                  <a:pt x="9436" y="7526"/>
                </a:cubicBezTo>
                <a:cubicBezTo>
                  <a:pt x="9452" y="7514"/>
                  <a:pt x="9459" y="7497"/>
                  <a:pt x="9459" y="7473"/>
                </a:cubicBezTo>
                <a:cubicBezTo>
                  <a:pt x="9459" y="7461"/>
                  <a:pt x="9457" y="7451"/>
                  <a:pt x="9453" y="7442"/>
                </a:cubicBezTo>
                <a:cubicBezTo>
                  <a:pt x="9445" y="7424"/>
                  <a:pt x="9430" y="7412"/>
                  <a:pt x="9406" y="7407"/>
                </a:cubicBezTo>
                <a:cubicBezTo>
                  <a:pt x="9393" y="7404"/>
                  <a:pt x="9378" y="7403"/>
                  <a:pt x="9361" y="7403"/>
                </a:cubicBezTo>
                <a:close/>
                <a:moveTo>
                  <a:pt x="10082" y="7403"/>
                </a:moveTo>
                <a:cubicBezTo>
                  <a:pt x="10063" y="7403"/>
                  <a:pt x="10046" y="7407"/>
                  <a:pt x="10032" y="7412"/>
                </a:cubicBezTo>
                <a:cubicBezTo>
                  <a:pt x="10031" y="7412"/>
                  <a:pt x="10031" y="7412"/>
                  <a:pt x="10031" y="7412"/>
                </a:cubicBezTo>
                <a:cubicBezTo>
                  <a:pt x="10028" y="7413"/>
                  <a:pt x="10026" y="7414"/>
                  <a:pt x="10023" y="7415"/>
                </a:cubicBezTo>
                <a:cubicBezTo>
                  <a:pt x="10023" y="7415"/>
                  <a:pt x="10022" y="7415"/>
                  <a:pt x="10022" y="7415"/>
                </a:cubicBezTo>
                <a:cubicBezTo>
                  <a:pt x="10012" y="7420"/>
                  <a:pt x="10003" y="7426"/>
                  <a:pt x="9996" y="7433"/>
                </a:cubicBezTo>
                <a:cubicBezTo>
                  <a:pt x="9996" y="7433"/>
                  <a:pt x="9995" y="7433"/>
                  <a:pt x="9995" y="7433"/>
                </a:cubicBezTo>
                <a:cubicBezTo>
                  <a:pt x="9995" y="7433"/>
                  <a:pt x="9995" y="7435"/>
                  <a:pt x="9995" y="7435"/>
                </a:cubicBezTo>
                <a:cubicBezTo>
                  <a:pt x="9992" y="7437"/>
                  <a:pt x="9989" y="7439"/>
                  <a:pt x="9988" y="7442"/>
                </a:cubicBezTo>
                <a:cubicBezTo>
                  <a:pt x="9986" y="7444"/>
                  <a:pt x="9984" y="7447"/>
                  <a:pt x="9983" y="7449"/>
                </a:cubicBezTo>
                <a:cubicBezTo>
                  <a:pt x="9979" y="7456"/>
                  <a:pt x="9976" y="7463"/>
                  <a:pt x="9976" y="7471"/>
                </a:cubicBezTo>
                <a:cubicBezTo>
                  <a:pt x="9976" y="7478"/>
                  <a:pt x="9976" y="7486"/>
                  <a:pt x="9978" y="7492"/>
                </a:cubicBezTo>
                <a:cubicBezTo>
                  <a:pt x="9980" y="7499"/>
                  <a:pt x="9982" y="7506"/>
                  <a:pt x="9986" y="7514"/>
                </a:cubicBezTo>
                <a:cubicBezTo>
                  <a:pt x="9991" y="7521"/>
                  <a:pt x="9998" y="7528"/>
                  <a:pt x="10005" y="7533"/>
                </a:cubicBezTo>
                <a:cubicBezTo>
                  <a:pt x="10013" y="7538"/>
                  <a:pt x="10021" y="7541"/>
                  <a:pt x="10031" y="7543"/>
                </a:cubicBezTo>
                <a:cubicBezTo>
                  <a:pt x="10043" y="7546"/>
                  <a:pt x="10056" y="7546"/>
                  <a:pt x="10070" y="7545"/>
                </a:cubicBezTo>
                <a:cubicBezTo>
                  <a:pt x="10071" y="7545"/>
                  <a:pt x="10072" y="7545"/>
                  <a:pt x="10074" y="7545"/>
                </a:cubicBezTo>
                <a:cubicBezTo>
                  <a:pt x="10074" y="7545"/>
                  <a:pt x="10074" y="7545"/>
                  <a:pt x="10075" y="7545"/>
                </a:cubicBezTo>
                <a:cubicBezTo>
                  <a:pt x="10076" y="7545"/>
                  <a:pt x="10079" y="7545"/>
                  <a:pt x="10080" y="7545"/>
                </a:cubicBezTo>
                <a:cubicBezTo>
                  <a:pt x="10081" y="7545"/>
                  <a:pt x="10081" y="7545"/>
                  <a:pt x="10081" y="7545"/>
                </a:cubicBezTo>
                <a:cubicBezTo>
                  <a:pt x="10094" y="7543"/>
                  <a:pt x="10107" y="7538"/>
                  <a:pt x="10118" y="7533"/>
                </a:cubicBezTo>
                <a:cubicBezTo>
                  <a:pt x="10130" y="7527"/>
                  <a:pt x="10139" y="7520"/>
                  <a:pt x="10147" y="7512"/>
                </a:cubicBezTo>
                <a:cubicBezTo>
                  <a:pt x="10150" y="7509"/>
                  <a:pt x="10154" y="7505"/>
                  <a:pt x="10156" y="7501"/>
                </a:cubicBezTo>
                <a:cubicBezTo>
                  <a:pt x="10157" y="7499"/>
                  <a:pt x="10158" y="7498"/>
                  <a:pt x="10159" y="7496"/>
                </a:cubicBezTo>
                <a:cubicBezTo>
                  <a:pt x="10162" y="7489"/>
                  <a:pt x="10165" y="7481"/>
                  <a:pt x="10165" y="7473"/>
                </a:cubicBezTo>
                <a:cubicBezTo>
                  <a:pt x="10165" y="7462"/>
                  <a:pt x="10163" y="7450"/>
                  <a:pt x="10159" y="7442"/>
                </a:cubicBezTo>
                <a:cubicBezTo>
                  <a:pt x="10152" y="7424"/>
                  <a:pt x="10139" y="7413"/>
                  <a:pt x="10118" y="7407"/>
                </a:cubicBezTo>
                <a:cubicBezTo>
                  <a:pt x="10108" y="7404"/>
                  <a:pt x="10096" y="7403"/>
                  <a:pt x="10082" y="7403"/>
                </a:cubicBezTo>
                <a:close/>
                <a:moveTo>
                  <a:pt x="10758" y="7403"/>
                </a:moveTo>
                <a:cubicBezTo>
                  <a:pt x="10739" y="7403"/>
                  <a:pt x="10725" y="7407"/>
                  <a:pt x="10712" y="7412"/>
                </a:cubicBezTo>
                <a:cubicBezTo>
                  <a:pt x="10712" y="7412"/>
                  <a:pt x="10712" y="7412"/>
                  <a:pt x="10711" y="7412"/>
                </a:cubicBezTo>
                <a:cubicBezTo>
                  <a:pt x="10707" y="7414"/>
                  <a:pt x="10702" y="7415"/>
                  <a:pt x="10699" y="7417"/>
                </a:cubicBezTo>
                <a:cubicBezTo>
                  <a:pt x="10697" y="7419"/>
                  <a:pt x="10694" y="7421"/>
                  <a:pt x="10692" y="7422"/>
                </a:cubicBezTo>
                <a:cubicBezTo>
                  <a:pt x="10687" y="7428"/>
                  <a:pt x="10681" y="7434"/>
                  <a:pt x="10678" y="7442"/>
                </a:cubicBezTo>
                <a:cubicBezTo>
                  <a:pt x="10674" y="7450"/>
                  <a:pt x="10673" y="7461"/>
                  <a:pt x="10673" y="7473"/>
                </a:cubicBezTo>
                <a:cubicBezTo>
                  <a:pt x="10673" y="7484"/>
                  <a:pt x="10675" y="7493"/>
                  <a:pt x="10678" y="7501"/>
                </a:cubicBezTo>
                <a:cubicBezTo>
                  <a:pt x="10679" y="7504"/>
                  <a:pt x="10680" y="7506"/>
                  <a:pt x="10681" y="7508"/>
                </a:cubicBezTo>
                <a:cubicBezTo>
                  <a:pt x="10681" y="7509"/>
                  <a:pt x="10682" y="7508"/>
                  <a:pt x="10682" y="7508"/>
                </a:cubicBezTo>
                <a:cubicBezTo>
                  <a:pt x="10682" y="7509"/>
                  <a:pt x="10683" y="7509"/>
                  <a:pt x="10683" y="7510"/>
                </a:cubicBezTo>
                <a:cubicBezTo>
                  <a:pt x="10686" y="7515"/>
                  <a:pt x="10688" y="7519"/>
                  <a:pt x="10691" y="7522"/>
                </a:cubicBezTo>
                <a:cubicBezTo>
                  <a:pt x="10692" y="7522"/>
                  <a:pt x="10692" y="7524"/>
                  <a:pt x="10692" y="7524"/>
                </a:cubicBezTo>
                <a:cubicBezTo>
                  <a:pt x="10694" y="7525"/>
                  <a:pt x="10695" y="7526"/>
                  <a:pt x="10697" y="7528"/>
                </a:cubicBezTo>
                <a:cubicBezTo>
                  <a:pt x="10704" y="7533"/>
                  <a:pt x="10711" y="7537"/>
                  <a:pt x="10721" y="7540"/>
                </a:cubicBezTo>
                <a:cubicBezTo>
                  <a:pt x="10731" y="7543"/>
                  <a:pt x="10744" y="7543"/>
                  <a:pt x="10758" y="7543"/>
                </a:cubicBezTo>
                <a:cubicBezTo>
                  <a:pt x="10786" y="7543"/>
                  <a:pt x="10807" y="7538"/>
                  <a:pt x="10821" y="7526"/>
                </a:cubicBezTo>
                <a:cubicBezTo>
                  <a:pt x="10828" y="7520"/>
                  <a:pt x="10833" y="7512"/>
                  <a:pt x="10837" y="7503"/>
                </a:cubicBezTo>
                <a:cubicBezTo>
                  <a:pt x="10840" y="7494"/>
                  <a:pt x="10843" y="7485"/>
                  <a:pt x="10843" y="7473"/>
                </a:cubicBezTo>
                <a:cubicBezTo>
                  <a:pt x="10843" y="7426"/>
                  <a:pt x="10814" y="7403"/>
                  <a:pt x="10758" y="7403"/>
                </a:cubicBezTo>
                <a:close/>
                <a:moveTo>
                  <a:pt x="11154" y="7403"/>
                </a:moveTo>
                <a:cubicBezTo>
                  <a:pt x="11135" y="7403"/>
                  <a:pt x="11119" y="7407"/>
                  <a:pt x="11104" y="7412"/>
                </a:cubicBezTo>
                <a:cubicBezTo>
                  <a:pt x="11104" y="7412"/>
                  <a:pt x="11103" y="7412"/>
                  <a:pt x="11103" y="7412"/>
                </a:cubicBezTo>
                <a:cubicBezTo>
                  <a:pt x="11101" y="7412"/>
                  <a:pt x="11100" y="7413"/>
                  <a:pt x="11099" y="7414"/>
                </a:cubicBezTo>
                <a:cubicBezTo>
                  <a:pt x="11084" y="7419"/>
                  <a:pt x="11072" y="7427"/>
                  <a:pt x="11064" y="7436"/>
                </a:cubicBezTo>
                <a:cubicBezTo>
                  <a:pt x="11059" y="7442"/>
                  <a:pt x="11055" y="7448"/>
                  <a:pt x="11052" y="7454"/>
                </a:cubicBezTo>
                <a:cubicBezTo>
                  <a:pt x="11049" y="7462"/>
                  <a:pt x="11049" y="7468"/>
                  <a:pt x="11049" y="7477"/>
                </a:cubicBezTo>
                <a:cubicBezTo>
                  <a:pt x="11049" y="7480"/>
                  <a:pt x="11050" y="7483"/>
                  <a:pt x="11050" y="7485"/>
                </a:cubicBezTo>
                <a:cubicBezTo>
                  <a:pt x="11052" y="7495"/>
                  <a:pt x="11054" y="7504"/>
                  <a:pt x="11060" y="7514"/>
                </a:cubicBezTo>
                <a:cubicBezTo>
                  <a:pt x="11064" y="7521"/>
                  <a:pt x="11070" y="7528"/>
                  <a:pt x="11078" y="7533"/>
                </a:cubicBezTo>
                <a:cubicBezTo>
                  <a:pt x="11085" y="7538"/>
                  <a:pt x="11094" y="7541"/>
                  <a:pt x="11103" y="7543"/>
                </a:cubicBezTo>
                <a:cubicBezTo>
                  <a:pt x="11112" y="7546"/>
                  <a:pt x="11122" y="7547"/>
                  <a:pt x="11132" y="7547"/>
                </a:cubicBezTo>
                <a:cubicBezTo>
                  <a:pt x="11144" y="7547"/>
                  <a:pt x="11156" y="7545"/>
                  <a:pt x="11167" y="7542"/>
                </a:cubicBezTo>
                <a:cubicBezTo>
                  <a:pt x="11168" y="7541"/>
                  <a:pt x="11170" y="7540"/>
                  <a:pt x="11171" y="7540"/>
                </a:cubicBezTo>
                <a:cubicBezTo>
                  <a:pt x="11173" y="7539"/>
                  <a:pt x="11174" y="7539"/>
                  <a:pt x="11175" y="7538"/>
                </a:cubicBezTo>
                <a:cubicBezTo>
                  <a:pt x="11184" y="7535"/>
                  <a:pt x="11191" y="7532"/>
                  <a:pt x="11199" y="7528"/>
                </a:cubicBezTo>
                <a:cubicBezTo>
                  <a:pt x="11199" y="7527"/>
                  <a:pt x="11199" y="7528"/>
                  <a:pt x="11200" y="7528"/>
                </a:cubicBezTo>
                <a:cubicBezTo>
                  <a:pt x="11200" y="7527"/>
                  <a:pt x="11201" y="7528"/>
                  <a:pt x="11202" y="7528"/>
                </a:cubicBezTo>
                <a:cubicBezTo>
                  <a:pt x="11203" y="7527"/>
                  <a:pt x="11204" y="7525"/>
                  <a:pt x="11206" y="7524"/>
                </a:cubicBezTo>
                <a:cubicBezTo>
                  <a:pt x="11213" y="7519"/>
                  <a:pt x="11219" y="7514"/>
                  <a:pt x="11224" y="7508"/>
                </a:cubicBezTo>
                <a:cubicBezTo>
                  <a:pt x="11224" y="7508"/>
                  <a:pt x="11224" y="7507"/>
                  <a:pt x="11224" y="7507"/>
                </a:cubicBezTo>
                <a:cubicBezTo>
                  <a:pt x="11226" y="7504"/>
                  <a:pt x="11229" y="7502"/>
                  <a:pt x="11230" y="7500"/>
                </a:cubicBezTo>
                <a:cubicBezTo>
                  <a:pt x="11231" y="7498"/>
                  <a:pt x="11231" y="7496"/>
                  <a:pt x="11232" y="7494"/>
                </a:cubicBezTo>
                <a:cubicBezTo>
                  <a:pt x="11235" y="7487"/>
                  <a:pt x="11238" y="7481"/>
                  <a:pt x="11238" y="7473"/>
                </a:cubicBezTo>
                <a:cubicBezTo>
                  <a:pt x="11238" y="7462"/>
                  <a:pt x="11236" y="7450"/>
                  <a:pt x="11232" y="7442"/>
                </a:cubicBezTo>
                <a:cubicBezTo>
                  <a:pt x="11229" y="7434"/>
                  <a:pt x="11225" y="7429"/>
                  <a:pt x="11220" y="7424"/>
                </a:cubicBezTo>
                <a:cubicBezTo>
                  <a:pt x="11219" y="7423"/>
                  <a:pt x="11218" y="7422"/>
                  <a:pt x="11216" y="7421"/>
                </a:cubicBezTo>
                <a:cubicBezTo>
                  <a:pt x="11212" y="7417"/>
                  <a:pt x="11205" y="7415"/>
                  <a:pt x="11199" y="7412"/>
                </a:cubicBezTo>
                <a:cubicBezTo>
                  <a:pt x="11196" y="7411"/>
                  <a:pt x="11194" y="7408"/>
                  <a:pt x="11191" y="7407"/>
                </a:cubicBezTo>
                <a:cubicBezTo>
                  <a:pt x="11181" y="7404"/>
                  <a:pt x="11168" y="7403"/>
                  <a:pt x="11154" y="7403"/>
                </a:cubicBezTo>
                <a:close/>
                <a:moveTo>
                  <a:pt x="6839" y="7407"/>
                </a:moveTo>
                <a:cubicBezTo>
                  <a:pt x="6820" y="7408"/>
                  <a:pt x="6802" y="7413"/>
                  <a:pt x="6787" y="7422"/>
                </a:cubicBezTo>
                <a:cubicBezTo>
                  <a:pt x="6775" y="7430"/>
                  <a:pt x="6767" y="7442"/>
                  <a:pt x="6763" y="7456"/>
                </a:cubicBezTo>
                <a:cubicBezTo>
                  <a:pt x="6758" y="7470"/>
                  <a:pt x="6758" y="7486"/>
                  <a:pt x="6764" y="7500"/>
                </a:cubicBezTo>
                <a:cubicBezTo>
                  <a:pt x="6769" y="7515"/>
                  <a:pt x="6784" y="7524"/>
                  <a:pt x="6804" y="7529"/>
                </a:cubicBezTo>
                <a:cubicBezTo>
                  <a:pt x="6823" y="7535"/>
                  <a:pt x="6847" y="7536"/>
                  <a:pt x="6870" y="7533"/>
                </a:cubicBezTo>
                <a:cubicBezTo>
                  <a:pt x="6881" y="7531"/>
                  <a:pt x="6893" y="7529"/>
                  <a:pt x="6904" y="7526"/>
                </a:cubicBezTo>
                <a:cubicBezTo>
                  <a:pt x="6925" y="7519"/>
                  <a:pt x="6943" y="7509"/>
                  <a:pt x="6953" y="7496"/>
                </a:cubicBezTo>
                <a:cubicBezTo>
                  <a:pt x="6958" y="7489"/>
                  <a:pt x="6960" y="7481"/>
                  <a:pt x="6960" y="7473"/>
                </a:cubicBezTo>
                <a:cubicBezTo>
                  <a:pt x="6960" y="7467"/>
                  <a:pt x="6958" y="7460"/>
                  <a:pt x="6955" y="7454"/>
                </a:cubicBezTo>
                <a:cubicBezTo>
                  <a:pt x="6954" y="7453"/>
                  <a:pt x="6954" y="7452"/>
                  <a:pt x="6953" y="7450"/>
                </a:cubicBezTo>
                <a:cubicBezTo>
                  <a:pt x="6953" y="7450"/>
                  <a:pt x="6952" y="7449"/>
                  <a:pt x="6952" y="7449"/>
                </a:cubicBezTo>
                <a:cubicBezTo>
                  <a:pt x="6952" y="7448"/>
                  <a:pt x="6951" y="7447"/>
                  <a:pt x="6951" y="7447"/>
                </a:cubicBezTo>
                <a:cubicBezTo>
                  <a:pt x="6949" y="7445"/>
                  <a:pt x="6948" y="7444"/>
                  <a:pt x="6947" y="7442"/>
                </a:cubicBezTo>
                <a:cubicBezTo>
                  <a:pt x="6946" y="7441"/>
                  <a:pt x="6946" y="7442"/>
                  <a:pt x="6946" y="7442"/>
                </a:cubicBezTo>
                <a:cubicBezTo>
                  <a:pt x="6942" y="7438"/>
                  <a:pt x="6937" y="7434"/>
                  <a:pt x="6933" y="7431"/>
                </a:cubicBezTo>
                <a:cubicBezTo>
                  <a:pt x="6924" y="7425"/>
                  <a:pt x="6915" y="7419"/>
                  <a:pt x="6904" y="7415"/>
                </a:cubicBezTo>
                <a:cubicBezTo>
                  <a:pt x="6899" y="7414"/>
                  <a:pt x="6895" y="7413"/>
                  <a:pt x="6891" y="7412"/>
                </a:cubicBezTo>
                <a:cubicBezTo>
                  <a:pt x="6891" y="7412"/>
                  <a:pt x="6890" y="7412"/>
                  <a:pt x="6890" y="7412"/>
                </a:cubicBezTo>
                <a:cubicBezTo>
                  <a:pt x="6873" y="7408"/>
                  <a:pt x="6856" y="7405"/>
                  <a:pt x="6839" y="7407"/>
                </a:cubicBezTo>
                <a:close/>
                <a:moveTo>
                  <a:pt x="7545" y="7407"/>
                </a:moveTo>
                <a:cubicBezTo>
                  <a:pt x="7526" y="7408"/>
                  <a:pt x="7508" y="7413"/>
                  <a:pt x="7493" y="7422"/>
                </a:cubicBezTo>
                <a:cubicBezTo>
                  <a:pt x="7481" y="7430"/>
                  <a:pt x="7473" y="7442"/>
                  <a:pt x="7469" y="7456"/>
                </a:cubicBezTo>
                <a:cubicBezTo>
                  <a:pt x="7466" y="7463"/>
                  <a:pt x="7465" y="7469"/>
                  <a:pt x="7465" y="7477"/>
                </a:cubicBezTo>
                <a:cubicBezTo>
                  <a:pt x="7465" y="7484"/>
                  <a:pt x="7467" y="7493"/>
                  <a:pt x="7470" y="7500"/>
                </a:cubicBezTo>
                <a:cubicBezTo>
                  <a:pt x="7475" y="7515"/>
                  <a:pt x="7490" y="7524"/>
                  <a:pt x="7510" y="7529"/>
                </a:cubicBezTo>
                <a:cubicBezTo>
                  <a:pt x="7529" y="7535"/>
                  <a:pt x="7553" y="7536"/>
                  <a:pt x="7576" y="7533"/>
                </a:cubicBezTo>
                <a:cubicBezTo>
                  <a:pt x="7587" y="7531"/>
                  <a:pt x="7599" y="7529"/>
                  <a:pt x="7610" y="7526"/>
                </a:cubicBezTo>
                <a:cubicBezTo>
                  <a:pt x="7631" y="7519"/>
                  <a:pt x="7648" y="7509"/>
                  <a:pt x="7658" y="7496"/>
                </a:cubicBezTo>
                <a:cubicBezTo>
                  <a:pt x="7663" y="7489"/>
                  <a:pt x="7666" y="7481"/>
                  <a:pt x="7666" y="7473"/>
                </a:cubicBezTo>
                <a:cubicBezTo>
                  <a:pt x="7666" y="7467"/>
                  <a:pt x="7664" y="7460"/>
                  <a:pt x="7661" y="7454"/>
                </a:cubicBezTo>
                <a:cubicBezTo>
                  <a:pt x="7660" y="7453"/>
                  <a:pt x="7660" y="7452"/>
                  <a:pt x="7659" y="7450"/>
                </a:cubicBezTo>
                <a:cubicBezTo>
                  <a:pt x="7659" y="7450"/>
                  <a:pt x="7658" y="7449"/>
                  <a:pt x="7658" y="7449"/>
                </a:cubicBezTo>
                <a:cubicBezTo>
                  <a:pt x="7658" y="7448"/>
                  <a:pt x="7657" y="7447"/>
                  <a:pt x="7657" y="7447"/>
                </a:cubicBezTo>
                <a:cubicBezTo>
                  <a:pt x="7656" y="7445"/>
                  <a:pt x="7653" y="7444"/>
                  <a:pt x="7652" y="7442"/>
                </a:cubicBezTo>
                <a:cubicBezTo>
                  <a:pt x="7648" y="7438"/>
                  <a:pt x="7643" y="7434"/>
                  <a:pt x="7639" y="7431"/>
                </a:cubicBezTo>
                <a:cubicBezTo>
                  <a:pt x="7630" y="7425"/>
                  <a:pt x="7620" y="7419"/>
                  <a:pt x="7608" y="7415"/>
                </a:cubicBezTo>
                <a:cubicBezTo>
                  <a:pt x="7604" y="7414"/>
                  <a:pt x="7601" y="7413"/>
                  <a:pt x="7597" y="7412"/>
                </a:cubicBezTo>
                <a:cubicBezTo>
                  <a:pt x="7597" y="7412"/>
                  <a:pt x="7596" y="7412"/>
                  <a:pt x="7596" y="7412"/>
                </a:cubicBezTo>
                <a:cubicBezTo>
                  <a:pt x="7579" y="7408"/>
                  <a:pt x="7562" y="7405"/>
                  <a:pt x="7545" y="7407"/>
                </a:cubicBezTo>
                <a:close/>
                <a:moveTo>
                  <a:pt x="7912" y="7407"/>
                </a:moveTo>
                <a:cubicBezTo>
                  <a:pt x="7892" y="7408"/>
                  <a:pt x="7875" y="7413"/>
                  <a:pt x="7860" y="7422"/>
                </a:cubicBezTo>
                <a:cubicBezTo>
                  <a:pt x="7848" y="7430"/>
                  <a:pt x="7840" y="7442"/>
                  <a:pt x="7836" y="7456"/>
                </a:cubicBezTo>
                <a:cubicBezTo>
                  <a:pt x="7834" y="7463"/>
                  <a:pt x="7833" y="7469"/>
                  <a:pt x="7833" y="7477"/>
                </a:cubicBezTo>
                <a:cubicBezTo>
                  <a:pt x="7833" y="7484"/>
                  <a:pt x="7833" y="7493"/>
                  <a:pt x="7836" y="7500"/>
                </a:cubicBezTo>
                <a:cubicBezTo>
                  <a:pt x="7841" y="7515"/>
                  <a:pt x="7857" y="7524"/>
                  <a:pt x="7877" y="7529"/>
                </a:cubicBezTo>
                <a:cubicBezTo>
                  <a:pt x="7887" y="7532"/>
                  <a:pt x="7897" y="7534"/>
                  <a:pt x="7908" y="7535"/>
                </a:cubicBezTo>
                <a:cubicBezTo>
                  <a:pt x="7922" y="7535"/>
                  <a:pt x="7937" y="7533"/>
                  <a:pt x="7950" y="7531"/>
                </a:cubicBezTo>
                <a:cubicBezTo>
                  <a:pt x="7952" y="7531"/>
                  <a:pt x="7954" y="7531"/>
                  <a:pt x="7956" y="7531"/>
                </a:cubicBezTo>
                <a:cubicBezTo>
                  <a:pt x="7966" y="7529"/>
                  <a:pt x="7977" y="7526"/>
                  <a:pt x="7986" y="7522"/>
                </a:cubicBezTo>
                <a:cubicBezTo>
                  <a:pt x="7989" y="7521"/>
                  <a:pt x="7993" y="7519"/>
                  <a:pt x="7996" y="7517"/>
                </a:cubicBezTo>
                <a:cubicBezTo>
                  <a:pt x="8004" y="7513"/>
                  <a:pt x="8010" y="7510"/>
                  <a:pt x="8016" y="7505"/>
                </a:cubicBezTo>
                <a:cubicBezTo>
                  <a:pt x="8017" y="7504"/>
                  <a:pt x="8019" y="7502"/>
                  <a:pt x="8020" y="7501"/>
                </a:cubicBezTo>
                <a:cubicBezTo>
                  <a:pt x="8020" y="7501"/>
                  <a:pt x="8020" y="7500"/>
                  <a:pt x="8020" y="7500"/>
                </a:cubicBezTo>
                <a:cubicBezTo>
                  <a:pt x="8021" y="7498"/>
                  <a:pt x="8023" y="7497"/>
                  <a:pt x="8024" y="7496"/>
                </a:cubicBezTo>
                <a:cubicBezTo>
                  <a:pt x="8025" y="7495"/>
                  <a:pt x="8026" y="7493"/>
                  <a:pt x="8026" y="7492"/>
                </a:cubicBezTo>
                <a:cubicBezTo>
                  <a:pt x="8030" y="7486"/>
                  <a:pt x="8034" y="7481"/>
                  <a:pt x="8034" y="7473"/>
                </a:cubicBezTo>
                <a:cubicBezTo>
                  <a:pt x="8034" y="7467"/>
                  <a:pt x="8031" y="7460"/>
                  <a:pt x="8028" y="7454"/>
                </a:cubicBezTo>
                <a:cubicBezTo>
                  <a:pt x="8028" y="7453"/>
                  <a:pt x="8027" y="7452"/>
                  <a:pt x="8026" y="7450"/>
                </a:cubicBezTo>
                <a:cubicBezTo>
                  <a:pt x="8026" y="7450"/>
                  <a:pt x="8025" y="7449"/>
                  <a:pt x="8025" y="7449"/>
                </a:cubicBezTo>
                <a:cubicBezTo>
                  <a:pt x="8025" y="7448"/>
                  <a:pt x="8024" y="7447"/>
                  <a:pt x="8024" y="7447"/>
                </a:cubicBezTo>
                <a:cubicBezTo>
                  <a:pt x="8023" y="7445"/>
                  <a:pt x="8021" y="7444"/>
                  <a:pt x="8019" y="7442"/>
                </a:cubicBezTo>
                <a:cubicBezTo>
                  <a:pt x="8015" y="7438"/>
                  <a:pt x="8010" y="7434"/>
                  <a:pt x="8006" y="7431"/>
                </a:cubicBezTo>
                <a:cubicBezTo>
                  <a:pt x="8003" y="7429"/>
                  <a:pt x="7998" y="7428"/>
                  <a:pt x="7995" y="7426"/>
                </a:cubicBezTo>
                <a:cubicBezTo>
                  <a:pt x="7993" y="7425"/>
                  <a:pt x="7991" y="7423"/>
                  <a:pt x="7989" y="7422"/>
                </a:cubicBezTo>
                <a:cubicBezTo>
                  <a:pt x="7985" y="7420"/>
                  <a:pt x="7981" y="7417"/>
                  <a:pt x="7976" y="7415"/>
                </a:cubicBezTo>
                <a:cubicBezTo>
                  <a:pt x="7975" y="7415"/>
                  <a:pt x="7975" y="7415"/>
                  <a:pt x="7975" y="7415"/>
                </a:cubicBezTo>
                <a:cubicBezTo>
                  <a:pt x="7974" y="7415"/>
                  <a:pt x="7974" y="7415"/>
                  <a:pt x="7974" y="7415"/>
                </a:cubicBezTo>
                <a:cubicBezTo>
                  <a:pt x="7970" y="7414"/>
                  <a:pt x="7967" y="7413"/>
                  <a:pt x="7963" y="7412"/>
                </a:cubicBezTo>
                <a:cubicBezTo>
                  <a:pt x="7947" y="7408"/>
                  <a:pt x="7929" y="7405"/>
                  <a:pt x="7912" y="7407"/>
                </a:cubicBezTo>
                <a:close/>
                <a:moveTo>
                  <a:pt x="8575" y="7408"/>
                </a:moveTo>
                <a:cubicBezTo>
                  <a:pt x="8552" y="7410"/>
                  <a:pt x="8538" y="7418"/>
                  <a:pt x="8531" y="7436"/>
                </a:cubicBezTo>
                <a:cubicBezTo>
                  <a:pt x="8528" y="7446"/>
                  <a:pt x="8527" y="7459"/>
                  <a:pt x="8527" y="7473"/>
                </a:cubicBezTo>
                <a:cubicBezTo>
                  <a:pt x="8527" y="7531"/>
                  <a:pt x="8549" y="7546"/>
                  <a:pt x="8619" y="7535"/>
                </a:cubicBezTo>
                <a:cubicBezTo>
                  <a:pt x="8631" y="7533"/>
                  <a:pt x="8643" y="7530"/>
                  <a:pt x="8654" y="7526"/>
                </a:cubicBezTo>
                <a:cubicBezTo>
                  <a:pt x="8676" y="7517"/>
                  <a:pt x="8695" y="7505"/>
                  <a:pt x="8704" y="7492"/>
                </a:cubicBezTo>
                <a:cubicBezTo>
                  <a:pt x="8708" y="7486"/>
                  <a:pt x="8711" y="7480"/>
                  <a:pt x="8711" y="7473"/>
                </a:cubicBezTo>
                <a:cubicBezTo>
                  <a:pt x="8711" y="7467"/>
                  <a:pt x="8708" y="7460"/>
                  <a:pt x="8704" y="7454"/>
                </a:cubicBezTo>
                <a:cubicBezTo>
                  <a:pt x="8699" y="7448"/>
                  <a:pt x="8692" y="7440"/>
                  <a:pt x="8684" y="7435"/>
                </a:cubicBezTo>
                <a:cubicBezTo>
                  <a:pt x="8667" y="7423"/>
                  <a:pt x="8644" y="7416"/>
                  <a:pt x="8619" y="7412"/>
                </a:cubicBezTo>
                <a:cubicBezTo>
                  <a:pt x="8601" y="7409"/>
                  <a:pt x="8587" y="7408"/>
                  <a:pt x="8575" y="7408"/>
                </a:cubicBezTo>
                <a:close/>
                <a:moveTo>
                  <a:pt x="8962" y="7408"/>
                </a:moveTo>
                <a:cubicBezTo>
                  <a:pt x="8943" y="7410"/>
                  <a:pt x="8931" y="7420"/>
                  <a:pt x="8926" y="7438"/>
                </a:cubicBezTo>
                <a:cubicBezTo>
                  <a:pt x="8923" y="7447"/>
                  <a:pt x="8923" y="7460"/>
                  <a:pt x="8923" y="7473"/>
                </a:cubicBezTo>
                <a:cubicBezTo>
                  <a:pt x="8923" y="7500"/>
                  <a:pt x="8927" y="7518"/>
                  <a:pt x="8938" y="7528"/>
                </a:cubicBezTo>
                <a:cubicBezTo>
                  <a:pt x="8944" y="7533"/>
                  <a:pt x="8952" y="7535"/>
                  <a:pt x="8962" y="7536"/>
                </a:cubicBezTo>
                <a:cubicBezTo>
                  <a:pt x="8971" y="7537"/>
                  <a:pt x="8982" y="7537"/>
                  <a:pt x="8994" y="7535"/>
                </a:cubicBezTo>
                <a:cubicBezTo>
                  <a:pt x="9008" y="7532"/>
                  <a:pt x="9020" y="7525"/>
                  <a:pt x="9031" y="7519"/>
                </a:cubicBezTo>
                <a:cubicBezTo>
                  <a:pt x="9033" y="7518"/>
                  <a:pt x="9034" y="7518"/>
                  <a:pt x="9035" y="7517"/>
                </a:cubicBezTo>
                <a:cubicBezTo>
                  <a:pt x="9045" y="7510"/>
                  <a:pt x="9054" y="7501"/>
                  <a:pt x="9059" y="7492"/>
                </a:cubicBezTo>
                <a:cubicBezTo>
                  <a:pt x="9063" y="7486"/>
                  <a:pt x="9066" y="7480"/>
                  <a:pt x="9066" y="7473"/>
                </a:cubicBezTo>
                <a:cubicBezTo>
                  <a:pt x="9066" y="7447"/>
                  <a:pt x="9034" y="7420"/>
                  <a:pt x="8994" y="7412"/>
                </a:cubicBezTo>
                <a:cubicBezTo>
                  <a:pt x="8982" y="7409"/>
                  <a:pt x="8971" y="7407"/>
                  <a:pt x="8962" y="7408"/>
                </a:cubicBezTo>
                <a:close/>
                <a:moveTo>
                  <a:pt x="9648" y="7408"/>
                </a:moveTo>
                <a:cubicBezTo>
                  <a:pt x="9624" y="7410"/>
                  <a:pt x="9611" y="7418"/>
                  <a:pt x="9605" y="7436"/>
                </a:cubicBezTo>
                <a:cubicBezTo>
                  <a:pt x="9601" y="7446"/>
                  <a:pt x="9600" y="7459"/>
                  <a:pt x="9600" y="7473"/>
                </a:cubicBezTo>
                <a:cubicBezTo>
                  <a:pt x="9600" y="7531"/>
                  <a:pt x="9622" y="7546"/>
                  <a:pt x="9692" y="7535"/>
                </a:cubicBezTo>
                <a:cubicBezTo>
                  <a:pt x="9705" y="7533"/>
                  <a:pt x="9717" y="7530"/>
                  <a:pt x="9728" y="7526"/>
                </a:cubicBezTo>
                <a:cubicBezTo>
                  <a:pt x="9749" y="7518"/>
                  <a:pt x="9767" y="7505"/>
                  <a:pt x="9776" y="7492"/>
                </a:cubicBezTo>
                <a:cubicBezTo>
                  <a:pt x="9781" y="7486"/>
                  <a:pt x="9783" y="7480"/>
                  <a:pt x="9783" y="7473"/>
                </a:cubicBezTo>
                <a:cubicBezTo>
                  <a:pt x="9783" y="7467"/>
                  <a:pt x="9781" y="7460"/>
                  <a:pt x="9776" y="7454"/>
                </a:cubicBezTo>
                <a:cubicBezTo>
                  <a:pt x="9771" y="7448"/>
                  <a:pt x="9764" y="7440"/>
                  <a:pt x="9756" y="7435"/>
                </a:cubicBezTo>
                <a:cubicBezTo>
                  <a:pt x="9748" y="7429"/>
                  <a:pt x="9738" y="7425"/>
                  <a:pt x="9728" y="7421"/>
                </a:cubicBezTo>
                <a:cubicBezTo>
                  <a:pt x="9716" y="7416"/>
                  <a:pt x="9704" y="7414"/>
                  <a:pt x="9692" y="7412"/>
                </a:cubicBezTo>
                <a:cubicBezTo>
                  <a:pt x="9674" y="7409"/>
                  <a:pt x="9660" y="7408"/>
                  <a:pt x="9648" y="7408"/>
                </a:cubicBezTo>
                <a:close/>
                <a:moveTo>
                  <a:pt x="10361" y="7408"/>
                </a:moveTo>
                <a:cubicBezTo>
                  <a:pt x="10333" y="7410"/>
                  <a:pt x="10318" y="7418"/>
                  <a:pt x="10311" y="7436"/>
                </a:cubicBezTo>
                <a:cubicBezTo>
                  <a:pt x="10307" y="7446"/>
                  <a:pt x="10306" y="7458"/>
                  <a:pt x="10306" y="7473"/>
                </a:cubicBezTo>
                <a:cubicBezTo>
                  <a:pt x="10306" y="7488"/>
                  <a:pt x="10308" y="7499"/>
                  <a:pt x="10312" y="7508"/>
                </a:cubicBezTo>
                <a:cubicBezTo>
                  <a:pt x="10319" y="7527"/>
                  <a:pt x="10334" y="7537"/>
                  <a:pt x="10361" y="7538"/>
                </a:cubicBezTo>
                <a:cubicBezTo>
                  <a:pt x="10375" y="7539"/>
                  <a:pt x="10391" y="7537"/>
                  <a:pt x="10412" y="7535"/>
                </a:cubicBezTo>
                <a:cubicBezTo>
                  <a:pt x="10441" y="7531"/>
                  <a:pt x="10467" y="7521"/>
                  <a:pt x="10486" y="7510"/>
                </a:cubicBezTo>
                <a:cubicBezTo>
                  <a:pt x="10496" y="7504"/>
                  <a:pt x="10504" y="7499"/>
                  <a:pt x="10509" y="7492"/>
                </a:cubicBezTo>
                <a:cubicBezTo>
                  <a:pt x="10515" y="7486"/>
                  <a:pt x="10518" y="7480"/>
                  <a:pt x="10518" y="7473"/>
                </a:cubicBezTo>
                <a:cubicBezTo>
                  <a:pt x="10518" y="7447"/>
                  <a:pt x="10470" y="7420"/>
                  <a:pt x="10412" y="7412"/>
                </a:cubicBezTo>
                <a:cubicBezTo>
                  <a:pt x="10391" y="7409"/>
                  <a:pt x="10375" y="7408"/>
                  <a:pt x="10361" y="7408"/>
                </a:cubicBezTo>
                <a:close/>
                <a:moveTo>
                  <a:pt x="11427" y="7408"/>
                </a:moveTo>
                <a:cubicBezTo>
                  <a:pt x="11417" y="7409"/>
                  <a:pt x="11408" y="7412"/>
                  <a:pt x="11402" y="7415"/>
                </a:cubicBezTo>
                <a:cubicBezTo>
                  <a:pt x="11400" y="7417"/>
                  <a:pt x="11398" y="7417"/>
                  <a:pt x="11396" y="7419"/>
                </a:cubicBezTo>
                <a:cubicBezTo>
                  <a:pt x="11392" y="7423"/>
                  <a:pt x="11388" y="7427"/>
                  <a:pt x="11386" y="7433"/>
                </a:cubicBezTo>
                <a:cubicBezTo>
                  <a:pt x="11386" y="7433"/>
                  <a:pt x="11385" y="7435"/>
                  <a:pt x="11385" y="7435"/>
                </a:cubicBezTo>
                <a:cubicBezTo>
                  <a:pt x="11384" y="7436"/>
                  <a:pt x="11384" y="7437"/>
                  <a:pt x="11384" y="7438"/>
                </a:cubicBezTo>
                <a:cubicBezTo>
                  <a:pt x="11381" y="7447"/>
                  <a:pt x="11379" y="7457"/>
                  <a:pt x="11379" y="7470"/>
                </a:cubicBezTo>
                <a:cubicBezTo>
                  <a:pt x="11379" y="7481"/>
                  <a:pt x="11381" y="7491"/>
                  <a:pt x="11384" y="7500"/>
                </a:cubicBezTo>
                <a:cubicBezTo>
                  <a:pt x="11385" y="7502"/>
                  <a:pt x="11386" y="7504"/>
                  <a:pt x="11387" y="7507"/>
                </a:cubicBezTo>
                <a:cubicBezTo>
                  <a:pt x="11387" y="7507"/>
                  <a:pt x="11387" y="7508"/>
                  <a:pt x="11387" y="7508"/>
                </a:cubicBezTo>
                <a:cubicBezTo>
                  <a:pt x="11390" y="7514"/>
                  <a:pt x="11394" y="7518"/>
                  <a:pt x="11399" y="7522"/>
                </a:cubicBezTo>
                <a:cubicBezTo>
                  <a:pt x="11401" y="7524"/>
                  <a:pt x="11403" y="7526"/>
                  <a:pt x="11406" y="7528"/>
                </a:cubicBezTo>
                <a:cubicBezTo>
                  <a:pt x="11414" y="7533"/>
                  <a:pt x="11422" y="7537"/>
                  <a:pt x="11433" y="7540"/>
                </a:cubicBezTo>
                <a:cubicBezTo>
                  <a:pt x="11446" y="7543"/>
                  <a:pt x="11461" y="7543"/>
                  <a:pt x="11480" y="7543"/>
                </a:cubicBezTo>
                <a:cubicBezTo>
                  <a:pt x="11501" y="7543"/>
                  <a:pt x="11519" y="7540"/>
                  <a:pt x="11533" y="7535"/>
                </a:cubicBezTo>
                <a:cubicBezTo>
                  <a:pt x="11536" y="7533"/>
                  <a:pt x="11538" y="7531"/>
                  <a:pt x="11541" y="7529"/>
                </a:cubicBezTo>
                <a:cubicBezTo>
                  <a:pt x="11542" y="7529"/>
                  <a:pt x="11544" y="7528"/>
                  <a:pt x="11545" y="7528"/>
                </a:cubicBezTo>
                <a:cubicBezTo>
                  <a:pt x="11547" y="7526"/>
                  <a:pt x="11550" y="7526"/>
                  <a:pt x="11552" y="7524"/>
                </a:cubicBezTo>
                <a:cubicBezTo>
                  <a:pt x="11558" y="7519"/>
                  <a:pt x="11564" y="7513"/>
                  <a:pt x="11567" y="7507"/>
                </a:cubicBezTo>
                <a:cubicBezTo>
                  <a:pt x="11570" y="7500"/>
                  <a:pt x="11571" y="7493"/>
                  <a:pt x="11570" y="7485"/>
                </a:cubicBezTo>
                <a:cubicBezTo>
                  <a:pt x="11570" y="7485"/>
                  <a:pt x="11570" y="7484"/>
                  <a:pt x="11570" y="7484"/>
                </a:cubicBezTo>
                <a:cubicBezTo>
                  <a:pt x="11570" y="7481"/>
                  <a:pt x="11568" y="7478"/>
                  <a:pt x="11567" y="7475"/>
                </a:cubicBezTo>
                <a:cubicBezTo>
                  <a:pt x="11566" y="7472"/>
                  <a:pt x="11565" y="7468"/>
                  <a:pt x="11564" y="7464"/>
                </a:cubicBezTo>
                <a:cubicBezTo>
                  <a:pt x="11563" y="7463"/>
                  <a:pt x="11561" y="7461"/>
                  <a:pt x="11560" y="7459"/>
                </a:cubicBezTo>
                <a:cubicBezTo>
                  <a:pt x="11558" y="7457"/>
                  <a:pt x="11557" y="7456"/>
                  <a:pt x="11555" y="7454"/>
                </a:cubicBezTo>
                <a:cubicBezTo>
                  <a:pt x="11553" y="7452"/>
                  <a:pt x="11551" y="7449"/>
                  <a:pt x="11549" y="7447"/>
                </a:cubicBezTo>
                <a:cubicBezTo>
                  <a:pt x="11539" y="7438"/>
                  <a:pt x="11527" y="7429"/>
                  <a:pt x="11511" y="7422"/>
                </a:cubicBezTo>
                <a:cubicBezTo>
                  <a:pt x="11498" y="7417"/>
                  <a:pt x="11484" y="7415"/>
                  <a:pt x="11468" y="7412"/>
                </a:cubicBezTo>
                <a:cubicBezTo>
                  <a:pt x="11451" y="7409"/>
                  <a:pt x="11438" y="7408"/>
                  <a:pt x="11427" y="7408"/>
                </a:cubicBezTo>
                <a:close/>
                <a:moveTo>
                  <a:pt x="11845" y="7449"/>
                </a:moveTo>
                <a:cubicBezTo>
                  <a:pt x="11831" y="7449"/>
                  <a:pt x="11819" y="7452"/>
                  <a:pt x="11807" y="7454"/>
                </a:cubicBezTo>
                <a:cubicBezTo>
                  <a:pt x="11791" y="7457"/>
                  <a:pt x="11778" y="7462"/>
                  <a:pt x="11768" y="7468"/>
                </a:cubicBezTo>
                <a:cubicBezTo>
                  <a:pt x="11764" y="7470"/>
                  <a:pt x="11760" y="7474"/>
                  <a:pt x="11757" y="7477"/>
                </a:cubicBezTo>
                <a:cubicBezTo>
                  <a:pt x="11756" y="7478"/>
                  <a:pt x="11754" y="7479"/>
                  <a:pt x="11753" y="7480"/>
                </a:cubicBezTo>
                <a:cubicBezTo>
                  <a:pt x="11749" y="7485"/>
                  <a:pt x="11746" y="7490"/>
                  <a:pt x="11746" y="7496"/>
                </a:cubicBezTo>
                <a:cubicBezTo>
                  <a:pt x="11746" y="7502"/>
                  <a:pt x="11749" y="7507"/>
                  <a:pt x="11753" y="7512"/>
                </a:cubicBezTo>
                <a:cubicBezTo>
                  <a:pt x="11755" y="7514"/>
                  <a:pt x="11756" y="7517"/>
                  <a:pt x="11758" y="7519"/>
                </a:cubicBezTo>
                <a:cubicBezTo>
                  <a:pt x="11760" y="7520"/>
                  <a:pt x="11761" y="7520"/>
                  <a:pt x="11763" y="7521"/>
                </a:cubicBezTo>
                <a:cubicBezTo>
                  <a:pt x="11764" y="7522"/>
                  <a:pt x="11765" y="7523"/>
                  <a:pt x="11767" y="7524"/>
                </a:cubicBezTo>
                <a:cubicBezTo>
                  <a:pt x="11777" y="7531"/>
                  <a:pt x="11791" y="7537"/>
                  <a:pt x="11807" y="7540"/>
                </a:cubicBezTo>
                <a:cubicBezTo>
                  <a:pt x="11819" y="7542"/>
                  <a:pt x="11831" y="7543"/>
                  <a:pt x="11845" y="7543"/>
                </a:cubicBezTo>
                <a:cubicBezTo>
                  <a:pt x="11872" y="7543"/>
                  <a:pt x="11896" y="7538"/>
                  <a:pt x="11914" y="7529"/>
                </a:cubicBezTo>
                <a:cubicBezTo>
                  <a:pt x="11932" y="7521"/>
                  <a:pt x="11944" y="7509"/>
                  <a:pt x="11944" y="7496"/>
                </a:cubicBezTo>
                <a:cubicBezTo>
                  <a:pt x="11944" y="7490"/>
                  <a:pt x="11941" y="7484"/>
                  <a:pt x="11936" y="7478"/>
                </a:cubicBezTo>
                <a:cubicBezTo>
                  <a:pt x="11930" y="7471"/>
                  <a:pt x="11918" y="7464"/>
                  <a:pt x="11905" y="7459"/>
                </a:cubicBezTo>
                <a:cubicBezTo>
                  <a:pt x="11901" y="7458"/>
                  <a:pt x="11897" y="7457"/>
                  <a:pt x="11893" y="7456"/>
                </a:cubicBezTo>
                <a:cubicBezTo>
                  <a:pt x="11879" y="7452"/>
                  <a:pt x="11863" y="7449"/>
                  <a:pt x="11845" y="7449"/>
                </a:cubicBezTo>
                <a:close/>
                <a:moveTo>
                  <a:pt x="12198" y="7449"/>
                </a:moveTo>
                <a:cubicBezTo>
                  <a:pt x="12187" y="7449"/>
                  <a:pt x="12175" y="7452"/>
                  <a:pt x="12165" y="7454"/>
                </a:cubicBezTo>
                <a:cubicBezTo>
                  <a:pt x="12151" y="7457"/>
                  <a:pt x="12138" y="7462"/>
                  <a:pt x="12128" y="7468"/>
                </a:cubicBezTo>
                <a:cubicBezTo>
                  <a:pt x="12123" y="7470"/>
                  <a:pt x="12119" y="7474"/>
                  <a:pt x="12115" y="7477"/>
                </a:cubicBezTo>
                <a:cubicBezTo>
                  <a:pt x="12114" y="7478"/>
                  <a:pt x="12113" y="7479"/>
                  <a:pt x="12112" y="7480"/>
                </a:cubicBezTo>
                <a:cubicBezTo>
                  <a:pt x="12106" y="7486"/>
                  <a:pt x="12102" y="7490"/>
                  <a:pt x="12099" y="7496"/>
                </a:cubicBezTo>
                <a:cubicBezTo>
                  <a:pt x="12098" y="7501"/>
                  <a:pt x="12097" y="7504"/>
                  <a:pt x="12098" y="7508"/>
                </a:cubicBezTo>
                <a:cubicBezTo>
                  <a:pt x="12098" y="7510"/>
                  <a:pt x="12099" y="7512"/>
                  <a:pt x="12099" y="7514"/>
                </a:cubicBezTo>
                <a:cubicBezTo>
                  <a:pt x="12100" y="7515"/>
                  <a:pt x="12101" y="7516"/>
                  <a:pt x="12102" y="7517"/>
                </a:cubicBezTo>
                <a:cubicBezTo>
                  <a:pt x="12103" y="7518"/>
                  <a:pt x="12102" y="7519"/>
                  <a:pt x="12102" y="7519"/>
                </a:cubicBezTo>
                <a:cubicBezTo>
                  <a:pt x="12105" y="7522"/>
                  <a:pt x="12108" y="7523"/>
                  <a:pt x="12112" y="7526"/>
                </a:cubicBezTo>
                <a:cubicBezTo>
                  <a:pt x="12121" y="7532"/>
                  <a:pt x="12133" y="7537"/>
                  <a:pt x="12151" y="7540"/>
                </a:cubicBezTo>
                <a:cubicBezTo>
                  <a:pt x="12164" y="7542"/>
                  <a:pt x="12181" y="7543"/>
                  <a:pt x="12198" y="7543"/>
                </a:cubicBezTo>
                <a:cubicBezTo>
                  <a:pt x="12269" y="7543"/>
                  <a:pt x="12308" y="7524"/>
                  <a:pt x="12297" y="7496"/>
                </a:cubicBezTo>
                <a:cubicBezTo>
                  <a:pt x="12288" y="7470"/>
                  <a:pt x="12243" y="7449"/>
                  <a:pt x="12198" y="7449"/>
                </a:cubicBezTo>
                <a:close/>
                <a:moveTo>
                  <a:pt x="12551" y="7449"/>
                </a:moveTo>
                <a:cubicBezTo>
                  <a:pt x="12537" y="7449"/>
                  <a:pt x="12524" y="7452"/>
                  <a:pt x="12512" y="7454"/>
                </a:cubicBezTo>
                <a:cubicBezTo>
                  <a:pt x="12496" y="7457"/>
                  <a:pt x="12484" y="7462"/>
                  <a:pt x="12474" y="7468"/>
                </a:cubicBezTo>
                <a:cubicBezTo>
                  <a:pt x="12470" y="7470"/>
                  <a:pt x="12466" y="7474"/>
                  <a:pt x="12463" y="7477"/>
                </a:cubicBezTo>
                <a:cubicBezTo>
                  <a:pt x="12462" y="7478"/>
                  <a:pt x="12460" y="7479"/>
                  <a:pt x="12459" y="7480"/>
                </a:cubicBezTo>
                <a:cubicBezTo>
                  <a:pt x="12455" y="7485"/>
                  <a:pt x="12452" y="7490"/>
                  <a:pt x="12452" y="7496"/>
                </a:cubicBezTo>
                <a:cubicBezTo>
                  <a:pt x="12452" y="7502"/>
                  <a:pt x="12455" y="7507"/>
                  <a:pt x="12459" y="7512"/>
                </a:cubicBezTo>
                <a:cubicBezTo>
                  <a:pt x="12461" y="7514"/>
                  <a:pt x="12462" y="7517"/>
                  <a:pt x="12464" y="7519"/>
                </a:cubicBezTo>
                <a:cubicBezTo>
                  <a:pt x="12467" y="7521"/>
                  <a:pt x="12470" y="7522"/>
                  <a:pt x="12473" y="7524"/>
                </a:cubicBezTo>
                <a:cubicBezTo>
                  <a:pt x="12483" y="7531"/>
                  <a:pt x="12496" y="7537"/>
                  <a:pt x="12512" y="7540"/>
                </a:cubicBezTo>
                <a:cubicBezTo>
                  <a:pt x="12524" y="7542"/>
                  <a:pt x="12537" y="7543"/>
                  <a:pt x="12551" y="7543"/>
                </a:cubicBezTo>
                <a:cubicBezTo>
                  <a:pt x="12578" y="7543"/>
                  <a:pt x="12602" y="7538"/>
                  <a:pt x="12620" y="7529"/>
                </a:cubicBezTo>
                <a:cubicBezTo>
                  <a:pt x="12638" y="7521"/>
                  <a:pt x="12650" y="7509"/>
                  <a:pt x="12650" y="7496"/>
                </a:cubicBezTo>
                <a:cubicBezTo>
                  <a:pt x="12650" y="7490"/>
                  <a:pt x="12646" y="7484"/>
                  <a:pt x="12641" y="7478"/>
                </a:cubicBezTo>
                <a:cubicBezTo>
                  <a:pt x="12635" y="7471"/>
                  <a:pt x="12623" y="7464"/>
                  <a:pt x="12610" y="7459"/>
                </a:cubicBezTo>
                <a:cubicBezTo>
                  <a:pt x="12606" y="7458"/>
                  <a:pt x="12603" y="7457"/>
                  <a:pt x="12599" y="7456"/>
                </a:cubicBezTo>
                <a:cubicBezTo>
                  <a:pt x="12585" y="7452"/>
                  <a:pt x="12569" y="7449"/>
                  <a:pt x="12551" y="7449"/>
                </a:cubicBezTo>
                <a:close/>
                <a:moveTo>
                  <a:pt x="12902" y="7449"/>
                </a:moveTo>
                <a:cubicBezTo>
                  <a:pt x="12891" y="7449"/>
                  <a:pt x="12879" y="7452"/>
                  <a:pt x="12870" y="7454"/>
                </a:cubicBezTo>
                <a:cubicBezTo>
                  <a:pt x="12856" y="7457"/>
                  <a:pt x="12846" y="7462"/>
                  <a:pt x="12837" y="7468"/>
                </a:cubicBezTo>
                <a:cubicBezTo>
                  <a:pt x="12836" y="7469"/>
                  <a:pt x="12835" y="7469"/>
                  <a:pt x="12835" y="7470"/>
                </a:cubicBezTo>
                <a:cubicBezTo>
                  <a:pt x="12834" y="7470"/>
                  <a:pt x="12834" y="7471"/>
                  <a:pt x="12834" y="7471"/>
                </a:cubicBezTo>
                <a:cubicBezTo>
                  <a:pt x="12832" y="7473"/>
                  <a:pt x="12830" y="7474"/>
                  <a:pt x="12828" y="7475"/>
                </a:cubicBezTo>
                <a:cubicBezTo>
                  <a:pt x="12828" y="7475"/>
                  <a:pt x="12829" y="7477"/>
                  <a:pt x="12828" y="7477"/>
                </a:cubicBezTo>
                <a:cubicBezTo>
                  <a:pt x="12828" y="7477"/>
                  <a:pt x="12828" y="7477"/>
                  <a:pt x="12827" y="7477"/>
                </a:cubicBezTo>
                <a:cubicBezTo>
                  <a:pt x="12826" y="7478"/>
                  <a:pt x="12826" y="7479"/>
                  <a:pt x="12825" y="7480"/>
                </a:cubicBezTo>
                <a:cubicBezTo>
                  <a:pt x="12822" y="7485"/>
                  <a:pt x="12819" y="7490"/>
                  <a:pt x="12819" y="7496"/>
                </a:cubicBezTo>
                <a:cubicBezTo>
                  <a:pt x="12819" y="7502"/>
                  <a:pt x="12822" y="7510"/>
                  <a:pt x="12827" y="7515"/>
                </a:cubicBezTo>
                <a:cubicBezTo>
                  <a:pt x="12833" y="7521"/>
                  <a:pt x="12839" y="7525"/>
                  <a:pt x="12848" y="7529"/>
                </a:cubicBezTo>
                <a:cubicBezTo>
                  <a:pt x="12867" y="7538"/>
                  <a:pt x="12892" y="7543"/>
                  <a:pt x="12920" y="7543"/>
                </a:cubicBezTo>
                <a:cubicBezTo>
                  <a:pt x="12980" y="7543"/>
                  <a:pt x="13012" y="7524"/>
                  <a:pt x="13002" y="7496"/>
                </a:cubicBezTo>
                <a:cubicBezTo>
                  <a:pt x="13000" y="7490"/>
                  <a:pt x="12996" y="7484"/>
                  <a:pt x="12989" y="7478"/>
                </a:cubicBezTo>
                <a:cubicBezTo>
                  <a:pt x="12983" y="7473"/>
                  <a:pt x="12974" y="7467"/>
                  <a:pt x="12965" y="7463"/>
                </a:cubicBezTo>
                <a:cubicBezTo>
                  <a:pt x="12956" y="7458"/>
                  <a:pt x="12947" y="7456"/>
                  <a:pt x="12936" y="7454"/>
                </a:cubicBezTo>
                <a:cubicBezTo>
                  <a:pt x="12925" y="7452"/>
                  <a:pt x="12914" y="7449"/>
                  <a:pt x="12902" y="7449"/>
                </a:cubicBezTo>
                <a:close/>
                <a:moveTo>
                  <a:pt x="13255" y="7449"/>
                </a:moveTo>
                <a:cubicBezTo>
                  <a:pt x="13241" y="7449"/>
                  <a:pt x="13228" y="7452"/>
                  <a:pt x="13217" y="7454"/>
                </a:cubicBezTo>
                <a:cubicBezTo>
                  <a:pt x="13201" y="7457"/>
                  <a:pt x="13189" y="7462"/>
                  <a:pt x="13179" y="7468"/>
                </a:cubicBezTo>
                <a:cubicBezTo>
                  <a:pt x="13175" y="7470"/>
                  <a:pt x="13172" y="7474"/>
                  <a:pt x="13169" y="7477"/>
                </a:cubicBezTo>
                <a:cubicBezTo>
                  <a:pt x="13168" y="7478"/>
                  <a:pt x="13165" y="7479"/>
                  <a:pt x="13164" y="7480"/>
                </a:cubicBezTo>
                <a:cubicBezTo>
                  <a:pt x="13160" y="7485"/>
                  <a:pt x="13158" y="7490"/>
                  <a:pt x="13158" y="7496"/>
                </a:cubicBezTo>
                <a:cubicBezTo>
                  <a:pt x="13158" y="7502"/>
                  <a:pt x="13161" y="7507"/>
                  <a:pt x="13165" y="7512"/>
                </a:cubicBezTo>
                <a:cubicBezTo>
                  <a:pt x="13167" y="7514"/>
                  <a:pt x="13170" y="7517"/>
                  <a:pt x="13173" y="7519"/>
                </a:cubicBezTo>
                <a:cubicBezTo>
                  <a:pt x="13174" y="7520"/>
                  <a:pt x="13175" y="7520"/>
                  <a:pt x="13177" y="7521"/>
                </a:cubicBezTo>
                <a:cubicBezTo>
                  <a:pt x="13178" y="7521"/>
                  <a:pt x="13179" y="7522"/>
                  <a:pt x="13180" y="7522"/>
                </a:cubicBezTo>
                <a:cubicBezTo>
                  <a:pt x="13181" y="7523"/>
                  <a:pt x="13181" y="7524"/>
                  <a:pt x="13182" y="7524"/>
                </a:cubicBezTo>
                <a:cubicBezTo>
                  <a:pt x="13194" y="7531"/>
                  <a:pt x="13210" y="7537"/>
                  <a:pt x="13228" y="7540"/>
                </a:cubicBezTo>
                <a:cubicBezTo>
                  <a:pt x="13242" y="7542"/>
                  <a:pt x="13257" y="7543"/>
                  <a:pt x="13272" y="7543"/>
                </a:cubicBezTo>
                <a:cubicBezTo>
                  <a:pt x="13296" y="7543"/>
                  <a:pt x="13314" y="7540"/>
                  <a:pt x="13329" y="7536"/>
                </a:cubicBezTo>
                <a:cubicBezTo>
                  <a:pt x="13335" y="7535"/>
                  <a:pt x="13342" y="7533"/>
                  <a:pt x="13346" y="7531"/>
                </a:cubicBezTo>
                <a:cubicBezTo>
                  <a:pt x="13348" y="7530"/>
                  <a:pt x="13351" y="7530"/>
                  <a:pt x="13352" y="7529"/>
                </a:cubicBezTo>
                <a:cubicBezTo>
                  <a:pt x="13359" y="7526"/>
                  <a:pt x="13363" y="7521"/>
                  <a:pt x="13366" y="7517"/>
                </a:cubicBezTo>
                <a:cubicBezTo>
                  <a:pt x="13366" y="7517"/>
                  <a:pt x="13367" y="7517"/>
                  <a:pt x="13367" y="7517"/>
                </a:cubicBezTo>
                <a:cubicBezTo>
                  <a:pt x="13367" y="7517"/>
                  <a:pt x="13368" y="7516"/>
                  <a:pt x="13368" y="7515"/>
                </a:cubicBezTo>
                <a:cubicBezTo>
                  <a:pt x="13370" y="7512"/>
                  <a:pt x="13371" y="7510"/>
                  <a:pt x="13371" y="7507"/>
                </a:cubicBezTo>
                <a:cubicBezTo>
                  <a:pt x="13372" y="7503"/>
                  <a:pt x="13371" y="7500"/>
                  <a:pt x="13369" y="7496"/>
                </a:cubicBezTo>
                <a:cubicBezTo>
                  <a:pt x="13360" y="7470"/>
                  <a:pt x="13308" y="7449"/>
                  <a:pt x="13255" y="7449"/>
                </a:cubicBezTo>
                <a:close/>
                <a:moveTo>
                  <a:pt x="13624" y="7449"/>
                </a:moveTo>
                <a:cubicBezTo>
                  <a:pt x="13610" y="7449"/>
                  <a:pt x="13597" y="7452"/>
                  <a:pt x="13585" y="7454"/>
                </a:cubicBezTo>
                <a:cubicBezTo>
                  <a:pt x="13569" y="7457"/>
                  <a:pt x="13556" y="7462"/>
                  <a:pt x="13546" y="7468"/>
                </a:cubicBezTo>
                <a:cubicBezTo>
                  <a:pt x="13542" y="7470"/>
                  <a:pt x="13539" y="7474"/>
                  <a:pt x="13537" y="7477"/>
                </a:cubicBezTo>
                <a:cubicBezTo>
                  <a:pt x="13535" y="7478"/>
                  <a:pt x="13533" y="7479"/>
                  <a:pt x="13531" y="7480"/>
                </a:cubicBezTo>
                <a:cubicBezTo>
                  <a:pt x="13527" y="7485"/>
                  <a:pt x="13525" y="7490"/>
                  <a:pt x="13525" y="7496"/>
                </a:cubicBezTo>
                <a:cubicBezTo>
                  <a:pt x="13525" y="7502"/>
                  <a:pt x="13528" y="7507"/>
                  <a:pt x="13531" y="7512"/>
                </a:cubicBezTo>
                <a:cubicBezTo>
                  <a:pt x="13533" y="7514"/>
                  <a:pt x="13536" y="7517"/>
                  <a:pt x="13538" y="7519"/>
                </a:cubicBezTo>
                <a:cubicBezTo>
                  <a:pt x="13540" y="7521"/>
                  <a:pt x="13543" y="7522"/>
                  <a:pt x="13546" y="7524"/>
                </a:cubicBezTo>
                <a:cubicBezTo>
                  <a:pt x="13556" y="7531"/>
                  <a:pt x="13569" y="7537"/>
                  <a:pt x="13585" y="7540"/>
                </a:cubicBezTo>
                <a:cubicBezTo>
                  <a:pt x="13597" y="7542"/>
                  <a:pt x="13610" y="7543"/>
                  <a:pt x="13624" y="7543"/>
                </a:cubicBezTo>
                <a:cubicBezTo>
                  <a:pt x="13651" y="7543"/>
                  <a:pt x="13675" y="7538"/>
                  <a:pt x="13693" y="7529"/>
                </a:cubicBezTo>
                <a:cubicBezTo>
                  <a:pt x="13702" y="7525"/>
                  <a:pt x="13709" y="7521"/>
                  <a:pt x="13714" y="7515"/>
                </a:cubicBezTo>
                <a:cubicBezTo>
                  <a:pt x="13719" y="7510"/>
                  <a:pt x="13723" y="7502"/>
                  <a:pt x="13723" y="7496"/>
                </a:cubicBezTo>
                <a:cubicBezTo>
                  <a:pt x="13723" y="7470"/>
                  <a:pt x="13678" y="7449"/>
                  <a:pt x="13624" y="7449"/>
                </a:cubicBezTo>
                <a:close/>
                <a:moveTo>
                  <a:pt x="13976" y="7449"/>
                </a:moveTo>
                <a:cubicBezTo>
                  <a:pt x="13965" y="7449"/>
                  <a:pt x="13954" y="7452"/>
                  <a:pt x="13944" y="7454"/>
                </a:cubicBezTo>
                <a:cubicBezTo>
                  <a:pt x="13929" y="7457"/>
                  <a:pt x="13917" y="7461"/>
                  <a:pt x="13906" y="7468"/>
                </a:cubicBezTo>
                <a:cubicBezTo>
                  <a:pt x="13902" y="7470"/>
                  <a:pt x="13898" y="7473"/>
                  <a:pt x="13895" y="7475"/>
                </a:cubicBezTo>
                <a:cubicBezTo>
                  <a:pt x="13895" y="7475"/>
                  <a:pt x="13895" y="7477"/>
                  <a:pt x="13894" y="7477"/>
                </a:cubicBezTo>
                <a:cubicBezTo>
                  <a:pt x="13894" y="7477"/>
                  <a:pt x="13894" y="7476"/>
                  <a:pt x="13893" y="7477"/>
                </a:cubicBezTo>
                <a:cubicBezTo>
                  <a:pt x="13892" y="7478"/>
                  <a:pt x="13891" y="7479"/>
                  <a:pt x="13890" y="7480"/>
                </a:cubicBezTo>
                <a:cubicBezTo>
                  <a:pt x="13885" y="7485"/>
                  <a:pt x="13880" y="7490"/>
                  <a:pt x="13878" y="7496"/>
                </a:cubicBezTo>
                <a:cubicBezTo>
                  <a:pt x="13876" y="7501"/>
                  <a:pt x="13876" y="7506"/>
                  <a:pt x="13878" y="7510"/>
                </a:cubicBezTo>
                <a:cubicBezTo>
                  <a:pt x="13878" y="7511"/>
                  <a:pt x="13877" y="7511"/>
                  <a:pt x="13878" y="7512"/>
                </a:cubicBezTo>
                <a:cubicBezTo>
                  <a:pt x="13878" y="7514"/>
                  <a:pt x="13881" y="7517"/>
                  <a:pt x="13883" y="7519"/>
                </a:cubicBezTo>
                <a:cubicBezTo>
                  <a:pt x="13885" y="7521"/>
                  <a:pt x="13888" y="7524"/>
                  <a:pt x="13891" y="7526"/>
                </a:cubicBezTo>
                <a:cubicBezTo>
                  <a:pt x="13900" y="7532"/>
                  <a:pt x="13912" y="7537"/>
                  <a:pt x="13930" y="7540"/>
                </a:cubicBezTo>
                <a:cubicBezTo>
                  <a:pt x="13944" y="7542"/>
                  <a:pt x="13959" y="7543"/>
                  <a:pt x="13976" y="7543"/>
                </a:cubicBezTo>
                <a:cubicBezTo>
                  <a:pt x="13994" y="7543"/>
                  <a:pt x="14009" y="7542"/>
                  <a:pt x="14023" y="7540"/>
                </a:cubicBezTo>
                <a:cubicBezTo>
                  <a:pt x="14036" y="7538"/>
                  <a:pt x="14048" y="7535"/>
                  <a:pt x="14056" y="7531"/>
                </a:cubicBezTo>
                <a:cubicBezTo>
                  <a:pt x="14065" y="7527"/>
                  <a:pt x="14071" y="7521"/>
                  <a:pt x="14074" y="7515"/>
                </a:cubicBezTo>
                <a:cubicBezTo>
                  <a:pt x="14078" y="7510"/>
                  <a:pt x="14078" y="7503"/>
                  <a:pt x="14075" y="7496"/>
                </a:cubicBezTo>
                <a:cubicBezTo>
                  <a:pt x="14073" y="7490"/>
                  <a:pt x="14069" y="7484"/>
                  <a:pt x="14063" y="7478"/>
                </a:cubicBezTo>
                <a:cubicBezTo>
                  <a:pt x="14056" y="7473"/>
                  <a:pt x="14049" y="7467"/>
                  <a:pt x="14040" y="7463"/>
                </a:cubicBezTo>
                <a:cubicBezTo>
                  <a:pt x="14031" y="7458"/>
                  <a:pt x="14021" y="7456"/>
                  <a:pt x="14010" y="7454"/>
                </a:cubicBezTo>
                <a:cubicBezTo>
                  <a:pt x="13999" y="7452"/>
                  <a:pt x="13988" y="7449"/>
                  <a:pt x="13976" y="7449"/>
                </a:cubicBezTo>
                <a:close/>
                <a:moveTo>
                  <a:pt x="14330" y="7449"/>
                </a:moveTo>
                <a:cubicBezTo>
                  <a:pt x="14316" y="7449"/>
                  <a:pt x="14303" y="7452"/>
                  <a:pt x="14291" y="7454"/>
                </a:cubicBezTo>
                <a:cubicBezTo>
                  <a:pt x="14275" y="7457"/>
                  <a:pt x="14262" y="7462"/>
                  <a:pt x="14252" y="7468"/>
                </a:cubicBezTo>
                <a:cubicBezTo>
                  <a:pt x="14248" y="7470"/>
                  <a:pt x="14244" y="7474"/>
                  <a:pt x="14242" y="7477"/>
                </a:cubicBezTo>
                <a:cubicBezTo>
                  <a:pt x="14240" y="7478"/>
                  <a:pt x="14239" y="7479"/>
                  <a:pt x="14237" y="7480"/>
                </a:cubicBezTo>
                <a:cubicBezTo>
                  <a:pt x="14233" y="7485"/>
                  <a:pt x="14231" y="7490"/>
                  <a:pt x="14231" y="7496"/>
                </a:cubicBezTo>
                <a:cubicBezTo>
                  <a:pt x="14231" y="7502"/>
                  <a:pt x="14234" y="7507"/>
                  <a:pt x="14237" y="7512"/>
                </a:cubicBezTo>
                <a:cubicBezTo>
                  <a:pt x="14239" y="7514"/>
                  <a:pt x="14242" y="7517"/>
                  <a:pt x="14244" y="7519"/>
                </a:cubicBezTo>
                <a:cubicBezTo>
                  <a:pt x="14246" y="7521"/>
                  <a:pt x="14249" y="7522"/>
                  <a:pt x="14252" y="7524"/>
                </a:cubicBezTo>
                <a:cubicBezTo>
                  <a:pt x="14263" y="7531"/>
                  <a:pt x="14275" y="7537"/>
                  <a:pt x="14291" y="7540"/>
                </a:cubicBezTo>
                <a:cubicBezTo>
                  <a:pt x="14303" y="7542"/>
                  <a:pt x="14316" y="7543"/>
                  <a:pt x="14330" y="7543"/>
                </a:cubicBezTo>
                <a:cubicBezTo>
                  <a:pt x="14357" y="7543"/>
                  <a:pt x="14381" y="7538"/>
                  <a:pt x="14399" y="7529"/>
                </a:cubicBezTo>
                <a:cubicBezTo>
                  <a:pt x="14408" y="7525"/>
                  <a:pt x="14415" y="7521"/>
                  <a:pt x="14420" y="7515"/>
                </a:cubicBezTo>
                <a:cubicBezTo>
                  <a:pt x="14425" y="7510"/>
                  <a:pt x="14428" y="7502"/>
                  <a:pt x="14428" y="7496"/>
                </a:cubicBezTo>
                <a:cubicBezTo>
                  <a:pt x="14428" y="7470"/>
                  <a:pt x="14384" y="7449"/>
                  <a:pt x="14330" y="7449"/>
                </a:cubicBezTo>
                <a:close/>
                <a:moveTo>
                  <a:pt x="5333" y="7766"/>
                </a:moveTo>
                <a:cubicBezTo>
                  <a:pt x="5338" y="7764"/>
                  <a:pt x="5344" y="7766"/>
                  <a:pt x="5350" y="7768"/>
                </a:cubicBezTo>
                <a:cubicBezTo>
                  <a:pt x="5382" y="7774"/>
                  <a:pt x="5489" y="7788"/>
                  <a:pt x="5590" y="7799"/>
                </a:cubicBezTo>
                <a:cubicBezTo>
                  <a:pt x="5691" y="7810"/>
                  <a:pt x="5793" y="7830"/>
                  <a:pt x="5817" y="7843"/>
                </a:cubicBezTo>
                <a:cubicBezTo>
                  <a:pt x="5831" y="7852"/>
                  <a:pt x="5915" y="7873"/>
                  <a:pt x="6035" y="7901"/>
                </a:cubicBezTo>
                <a:cubicBezTo>
                  <a:pt x="6397" y="7984"/>
                  <a:pt x="7085" y="8121"/>
                  <a:pt x="7219" y="8132"/>
                </a:cubicBezTo>
                <a:cubicBezTo>
                  <a:pt x="7300" y="8139"/>
                  <a:pt x="7376" y="8155"/>
                  <a:pt x="7389" y="8167"/>
                </a:cubicBezTo>
                <a:cubicBezTo>
                  <a:pt x="7393" y="8172"/>
                  <a:pt x="7407" y="8178"/>
                  <a:pt x="7428" y="8185"/>
                </a:cubicBezTo>
                <a:cubicBezTo>
                  <a:pt x="7527" y="8217"/>
                  <a:pt x="7789" y="8263"/>
                  <a:pt x="7936" y="8278"/>
                </a:cubicBezTo>
                <a:cubicBezTo>
                  <a:pt x="7965" y="8281"/>
                  <a:pt x="7990" y="8283"/>
                  <a:pt x="8008" y="8283"/>
                </a:cubicBezTo>
                <a:cubicBezTo>
                  <a:pt x="8026" y="8283"/>
                  <a:pt x="8037" y="8281"/>
                  <a:pt x="8039" y="8278"/>
                </a:cubicBezTo>
                <a:cubicBezTo>
                  <a:pt x="8048" y="8262"/>
                  <a:pt x="8070" y="8268"/>
                  <a:pt x="8087" y="8290"/>
                </a:cubicBezTo>
                <a:cubicBezTo>
                  <a:pt x="8092" y="8296"/>
                  <a:pt x="8098" y="8301"/>
                  <a:pt x="8109" y="8307"/>
                </a:cubicBezTo>
                <a:cubicBezTo>
                  <a:pt x="8191" y="8353"/>
                  <a:pt x="8538" y="8427"/>
                  <a:pt x="10546" y="8835"/>
                </a:cubicBezTo>
                <a:cubicBezTo>
                  <a:pt x="10872" y="8901"/>
                  <a:pt x="11277" y="8989"/>
                  <a:pt x="11446" y="9030"/>
                </a:cubicBezTo>
                <a:cubicBezTo>
                  <a:pt x="11615" y="9070"/>
                  <a:pt x="11783" y="9092"/>
                  <a:pt x="11820" y="9080"/>
                </a:cubicBezTo>
                <a:cubicBezTo>
                  <a:pt x="11839" y="9074"/>
                  <a:pt x="11858" y="9075"/>
                  <a:pt x="11873" y="9079"/>
                </a:cubicBezTo>
                <a:cubicBezTo>
                  <a:pt x="11888" y="9083"/>
                  <a:pt x="11900" y="9091"/>
                  <a:pt x="11905" y="9103"/>
                </a:cubicBezTo>
                <a:cubicBezTo>
                  <a:pt x="11907" y="9109"/>
                  <a:pt x="11912" y="9114"/>
                  <a:pt x="11918" y="9119"/>
                </a:cubicBezTo>
                <a:cubicBezTo>
                  <a:pt x="11925" y="9123"/>
                  <a:pt x="11933" y="9128"/>
                  <a:pt x="11943" y="9131"/>
                </a:cubicBezTo>
                <a:cubicBezTo>
                  <a:pt x="11952" y="9134"/>
                  <a:pt x="11963" y="9136"/>
                  <a:pt x="11974" y="9136"/>
                </a:cubicBezTo>
                <a:cubicBezTo>
                  <a:pt x="11986" y="9137"/>
                  <a:pt x="11998" y="9136"/>
                  <a:pt x="12010" y="9135"/>
                </a:cubicBezTo>
                <a:cubicBezTo>
                  <a:pt x="12059" y="9128"/>
                  <a:pt x="12114" y="9136"/>
                  <a:pt x="12132" y="9154"/>
                </a:cubicBezTo>
                <a:cubicBezTo>
                  <a:pt x="12149" y="9172"/>
                  <a:pt x="12256" y="9195"/>
                  <a:pt x="12371" y="9207"/>
                </a:cubicBezTo>
                <a:cubicBezTo>
                  <a:pt x="12485" y="9218"/>
                  <a:pt x="12598" y="9238"/>
                  <a:pt x="12621" y="9250"/>
                </a:cubicBezTo>
                <a:cubicBezTo>
                  <a:pt x="12637" y="9259"/>
                  <a:pt x="12671" y="9270"/>
                  <a:pt x="12719" y="9284"/>
                </a:cubicBezTo>
                <a:cubicBezTo>
                  <a:pt x="12767" y="9297"/>
                  <a:pt x="12829" y="9313"/>
                  <a:pt x="12900" y="9329"/>
                </a:cubicBezTo>
                <a:cubicBezTo>
                  <a:pt x="13183" y="9396"/>
                  <a:pt x="13609" y="9481"/>
                  <a:pt x="13876" y="9524"/>
                </a:cubicBezTo>
                <a:cubicBezTo>
                  <a:pt x="14010" y="9545"/>
                  <a:pt x="14105" y="9556"/>
                  <a:pt x="14122" y="9548"/>
                </a:cubicBezTo>
                <a:cubicBezTo>
                  <a:pt x="14129" y="9545"/>
                  <a:pt x="14137" y="9544"/>
                  <a:pt x="14144" y="9543"/>
                </a:cubicBezTo>
                <a:cubicBezTo>
                  <a:pt x="14158" y="9542"/>
                  <a:pt x="14170" y="9546"/>
                  <a:pt x="14179" y="9554"/>
                </a:cubicBezTo>
                <a:cubicBezTo>
                  <a:pt x="14184" y="9557"/>
                  <a:pt x="14188" y="9562"/>
                  <a:pt x="14190" y="9568"/>
                </a:cubicBezTo>
                <a:cubicBezTo>
                  <a:pt x="14194" y="9579"/>
                  <a:pt x="14206" y="9590"/>
                  <a:pt x="14221" y="9597"/>
                </a:cubicBezTo>
                <a:cubicBezTo>
                  <a:pt x="14235" y="9605"/>
                  <a:pt x="14252" y="9611"/>
                  <a:pt x="14270" y="9611"/>
                </a:cubicBezTo>
                <a:cubicBezTo>
                  <a:pt x="14305" y="9611"/>
                  <a:pt x="14343" y="9624"/>
                  <a:pt x="14353" y="9641"/>
                </a:cubicBezTo>
                <a:cubicBezTo>
                  <a:pt x="14364" y="9659"/>
                  <a:pt x="14361" y="9687"/>
                  <a:pt x="14350" y="9713"/>
                </a:cubicBezTo>
                <a:cubicBezTo>
                  <a:pt x="14346" y="9722"/>
                  <a:pt x="14343" y="9729"/>
                  <a:pt x="14337" y="9738"/>
                </a:cubicBezTo>
                <a:cubicBezTo>
                  <a:pt x="14322" y="9762"/>
                  <a:pt x="14300" y="9784"/>
                  <a:pt x="14277" y="9794"/>
                </a:cubicBezTo>
                <a:cubicBezTo>
                  <a:pt x="14270" y="9797"/>
                  <a:pt x="14263" y="9799"/>
                  <a:pt x="14255" y="9799"/>
                </a:cubicBezTo>
                <a:cubicBezTo>
                  <a:pt x="14241" y="9799"/>
                  <a:pt x="14228" y="9804"/>
                  <a:pt x="14218" y="9813"/>
                </a:cubicBezTo>
                <a:cubicBezTo>
                  <a:pt x="14214" y="9817"/>
                  <a:pt x="14210" y="9821"/>
                  <a:pt x="14207" y="9827"/>
                </a:cubicBezTo>
                <a:cubicBezTo>
                  <a:pt x="14204" y="9832"/>
                  <a:pt x="14203" y="9840"/>
                  <a:pt x="14203" y="9846"/>
                </a:cubicBezTo>
                <a:cubicBezTo>
                  <a:pt x="14203" y="9859"/>
                  <a:pt x="14206" y="9870"/>
                  <a:pt x="14211" y="9878"/>
                </a:cubicBezTo>
                <a:cubicBezTo>
                  <a:pt x="14238" y="9919"/>
                  <a:pt x="14323" y="9898"/>
                  <a:pt x="14403" y="9839"/>
                </a:cubicBezTo>
                <a:cubicBezTo>
                  <a:pt x="14434" y="9815"/>
                  <a:pt x="14466" y="9785"/>
                  <a:pt x="14491" y="9750"/>
                </a:cubicBezTo>
                <a:cubicBezTo>
                  <a:pt x="14504" y="9732"/>
                  <a:pt x="14516" y="9719"/>
                  <a:pt x="14528" y="9706"/>
                </a:cubicBezTo>
                <a:cubicBezTo>
                  <a:pt x="14551" y="9681"/>
                  <a:pt x="14571" y="9665"/>
                  <a:pt x="14588" y="9659"/>
                </a:cubicBezTo>
                <a:cubicBezTo>
                  <a:pt x="14612" y="9650"/>
                  <a:pt x="14627" y="9661"/>
                  <a:pt x="14625" y="9692"/>
                </a:cubicBezTo>
                <a:cubicBezTo>
                  <a:pt x="14623" y="9713"/>
                  <a:pt x="14615" y="9743"/>
                  <a:pt x="14596" y="9780"/>
                </a:cubicBezTo>
                <a:cubicBezTo>
                  <a:pt x="14570" y="9833"/>
                  <a:pt x="14568" y="9863"/>
                  <a:pt x="14593" y="9904"/>
                </a:cubicBezTo>
                <a:cubicBezTo>
                  <a:pt x="14604" y="9922"/>
                  <a:pt x="14612" y="9951"/>
                  <a:pt x="14617" y="9985"/>
                </a:cubicBezTo>
                <a:cubicBezTo>
                  <a:pt x="14620" y="10001"/>
                  <a:pt x="14622" y="10019"/>
                  <a:pt x="14624" y="10037"/>
                </a:cubicBezTo>
                <a:cubicBezTo>
                  <a:pt x="14625" y="10056"/>
                  <a:pt x="14625" y="10073"/>
                  <a:pt x="14625" y="10092"/>
                </a:cubicBezTo>
                <a:cubicBezTo>
                  <a:pt x="14624" y="10128"/>
                  <a:pt x="14622" y="10164"/>
                  <a:pt x="14616" y="10191"/>
                </a:cubicBezTo>
                <a:cubicBezTo>
                  <a:pt x="14613" y="10205"/>
                  <a:pt x="14610" y="10216"/>
                  <a:pt x="14606" y="10225"/>
                </a:cubicBezTo>
                <a:cubicBezTo>
                  <a:pt x="14601" y="10234"/>
                  <a:pt x="14597" y="10241"/>
                  <a:pt x="14591" y="10244"/>
                </a:cubicBezTo>
                <a:cubicBezTo>
                  <a:pt x="14571" y="10255"/>
                  <a:pt x="14155" y="10327"/>
                  <a:pt x="13666" y="10405"/>
                </a:cubicBezTo>
                <a:cubicBezTo>
                  <a:pt x="13177" y="10483"/>
                  <a:pt x="12567" y="10582"/>
                  <a:pt x="12311" y="10623"/>
                </a:cubicBezTo>
                <a:cubicBezTo>
                  <a:pt x="12183" y="10643"/>
                  <a:pt x="12061" y="10665"/>
                  <a:pt x="11969" y="10684"/>
                </a:cubicBezTo>
                <a:cubicBezTo>
                  <a:pt x="11877" y="10702"/>
                  <a:pt x="11814" y="10717"/>
                  <a:pt x="11803" y="10724"/>
                </a:cubicBezTo>
                <a:cubicBezTo>
                  <a:pt x="11779" y="10739"/>
                  <a:pt x="11731" y="10748"/>
                  <a:pt x="11695" y="10742"/>
                </a:cubicBezTo>
                <a:cubicBezTo>
                  <a:pt x="11684" y="10740"/>
                  <a:pt x="11665" y="10740"/>
                  <a:pt x="11641" y="10742"/>
                </a:cubicBezTo>
                <a:cubicBezTo>
                  <a:pt x="11566" y="10747"/>
                  <a:pt x="11438" y="10765"/>
                  <a:pt x="11313" y="10787"/>
                </a:cubicBezTo>
                <a:cubicBezTo>
                  <a:pt x="11147" y="10817"/>
                  <a:pt x="10988" y="10852"/>
                  <a:pt x="10970" y="10870"/>
                </a:cubicBezTo>
                <a:cubicBezTo>
                  <a:pt x="10967" y="10874"/>
                  <a:pt x="10960" y="10876"/>
                  <a:pt x="10951" y="10878"/>
                </a:cubicBezTo>
                <a:cubicBezTo>
                  <a:pt x="10925" y="10886"/>
                  <a:pt x="10880" y="10889"/>
                  <a:pt x="10837" y="10884"/>
                </a:cubicBezTo>
                <a:cubicBezTo>
                  <a:pt x="10793" y="10878"/>
                  <a:pt x="10746" y="10883"/>
                  <a:pt x="10718" y="10894"/>
                </a:cubicBezTo>
                <a:cubicBezTo>
                  <a:pt x="10708" y="10898"/>
                  <a:pt x="10701" y="10903"/>
                  <a:pt x="10697" y="10908"/>
                </a:cubicBezTo>
                <a:cubicBezTo>
                  <a:pt x="10692" y="10913"/>
                  <a:pt x="10683" y="10917"/>
                  <a:pt x="10673" y="10921"/>
                </a:cubicBezTo>
                <a:cubicBezTo>
                  <a:pt x="10642" y="10931"/>
                  <a:pt x="10591" y="10936"/>
                  <a:pt x="10541" y="10931"/>
                </a:cubicBezTo>
                <a:cubicBezTo>
                  <a:pt x="10508" y="10928"/>
                  <a:pt x="10474" y="10928"/>
                  <a:pt x="10447" y="10931"/>
                </a:cubicBezTo>
                <a:cubicBezTo>
                  <a:pt x="10446" y="10931"/>
                  <a:pt x="10446" y="10931"/>
                  <a:pt x="10444" y="10931"/>
                </a:cubicBezTo>
                <a:cubicBezTo>
                  <a:pt x="10419" y="10934"/>
                  <a:pt x="10400" y="10939"/>
                  <a:pt x="10393" y="10947"/>
                </a:cubicBezTo>
                <a:cubicBezTo>
                  <a:pt x="10389" y="10951"/>
                  <a:pt x="10378" y="10955"/>
                  <a:pt x="10361" y="10959"/>
                </a:cubicBezTo>
                <a:cubicBezTo>
                  <a:pt x="10310" y="10972"/>
                  <a:pt x="10206" y="10987"/>
                  <a:pt x="10094" y="10996"/>
                </a:cubicBezTo>
                <a:cubicBezTo>
                  <a:pt x="9982" y="11005"/>
                  <a:pt x="9877" y="11023"/>
                  <a:pt x="9823" y="11038"/>
                </a:cubicBezTo>
                <a:cubicBezTo>
                  <a:pt x="9806" y="11043"/>
                  <a:pt x="9793" y="11047"/>
                  <a:pt x="9789" y="11052"/>
                </a:cubicBezTo>
                <a:cubicBezTo>
                  <a:pt x="9784" y="11057"/>
                  <a:pt x="9778" y="11061"/>
                  <a:pt x="9770" y="11064"/>
                </a:cubicBezTo>
                <a:cubicBezTo>
                  <a:pt x="9745" y="11074"/>
                  <a:pt x="9706" y="11080"/>
                  <a:pt x="9671" y="11075"/>
                </a:cubicBezTo>
                <a:cubicBezTo>
                  <a:pt x="9659" y="11073"/>
                  <a:pt x="9634" y="11073"/>
                  <a:pt x="9598" y="11077"/>
                </a:cubicBezTo>
                <a:cubicBezTo>
                  <a:pt x="9490" y="11086"/>
                  <a:pt x="9287" y="11117"/>
                  <a:pt x="9077" y="11155"/>
                </a:cubicBezTo>
                <a:cubicBezTo>
                  <a:pt x="8938" y="11181"/>
                  <a:pt x="8770" y="11210"/>
                  <a:pt x="8611" y="11236"/>
                </a:cubicBezTo>
                <a:cubicBezTo>
                  <a:pt x="8453" y="11262"/>
                  <a:pt x="8304" y="11286"/>
                  <a:pt x="8203" y="11301"/>
                </a:cubicBezTo>
                <a:cubicBezTo>
                  <a:pt x="8001" y="11330"/>
                  <a:pt x="7816" y="11366"/>
                  <a:pt x="7793" y="11381"/>
                </a:cubicBezTo>
                <a:cubicBezTo>
                  <a:pt x="7769" y="11396"/>
                  <a:pt x="7713" y="11405"/>
                  <a:pt x="7666" y="11401"/>
                </a:cubicBezTo>
                <a:cubicBezTo>
                  <a:pt x="7620" y="11396"/>
                  <a:pt x="7352" y="11434"/>
                  <a:pt x="7073" y="11485"/>
                </a:cubicBezTo>
                <a:cubicBezTo>
                  <a:pt x="6793" y="11536"/>
                  <a:pt x="6399" y="11601"/>
                  <a:pt x="6197" y="11630"/>
                </a:cubicBezTo>
                <a:cubicBezTo>
                  <a:pt x="5996" y="11660"/>
                  <a:pt x="5811" y="11696"/>
                  <a:pt x="5788" y="11711"/>
                </a:cubicBezTo>
                <a:cubicBezTo>
                  <a:pt x="5780" y="11716"/>
                  <a:pt x="5771" y="11720"/>
                  <a:pt x="5761" y="11723"/>
                </a:cubicBezTo>
                <a:cubicBezTo>
                  <a:pt x="5751" y="11726"/>
                  <a:pt x="5739" y="11727"/>
                  <a:pt x="5727" y="11728"/>
                </a:cubicBezTo>
                <a:cubicBezTo>
                  <a:pt x="5657" y="11734"/>
                  <a:pt x="5570" y="11706"/>
                  <a:pt x="5535" y="11657"/>
                </a:cubicBezTo>
                <a:cubicBezTo>
                  <a:pt x="5523" y="11640"/>
                  <a:pt x="5507" y="11626"/>
                  <a:pt x="5491" y="11620"/>
                </a:cubicBezTo>
                <a:cubicBezTo>
                  <a:pt x="5476" y="11613"/>
                  <a:pt x="5461" y="11613"/>
                  <a:pt x="5449" y="11620"/>
                </a:cubicBezTo>
                <a:cubicBezTo>
                  <a:pt x="5426" y="11633"/>
                  <a:pt x="5387" y="11672"/>
                  <a:pt x="5362" y="11707"/>
                </a:cubicBezTo>
                <a:cubicBezTo>
                  <a:pt x="5354" y="11719"/>
                  <a:pt x="5346" y="11727"/>
                  <a:pt x="5338" y="11734"/>
                </a:cubicBezTo>
                <a:cubicBezTo>
                  <a:pt x="5327" y="11743"/>
                  <a:pt x="5317" y="11749"/>
                  <a:pt x="5309" y="11748"/>
                </a:cubicBezTo>
                <a:cubicBezTo>
                  <a:pt x="5305" y="11747"/>
                  <a:pt x="5301" y="11745"/>
                  <a:pt x="5299" y="11741"/>
                </a:cubicBezTo>
                <a:cubicBezTo>
                  <a:pt x="5294" y="11733"/>
                  <a:pt x="5291" y="11699"/>
                  <a:pt x="5288" y="11646"/>
                </a:cubicBezTo>
                <a:cubicBezTo>
                  <a:pt x="5285" y="11593"/>
                  <a:pt x="5283" y="11522"/>
                  <a:pt x="5281" y="11438"/>
                </a:cubicBezTo>
                <a:cubicBezTo>
                  <a:pt x="5278" y="11267"/>
                  <a:pt x="5277" y="11045"/>
                  <a:pt x="5279" y="10822"/>
                </a:cubicBezTo>
                <a:cubicBezTo>
                  <a:pt x="5281" y="10600"/>
                  <a:pt x="5286" y="10378"/>
                  <a:pt x="5292" y="10207"/>
                </a:cubicBezTo>
                <a:cubicBezTo>
                  <a:pt x="5296" y="10079"/>
                  <a:pt x="5301" y="9980"/>
                  <a:pt x="5307" y="9932"/>
                </a:cubicBezTo>
                <a:cubicBezTo>
                  <a:pt x="5309" y="9916"/>
                  <a:pt x="5311" y="9906"/>
                  <a:pt x="5314" y="9902"/>
                </a:cubicBezTo>
                <a:cubicBezTo>
                  <a:pt x="5320" y="9892"/>
                  <a:pt x="5325" y="9881"/>
                  <a:pt x="5328" y="9871"/>
                </a:cubicBezTo>
                <a:cubicBezTo>
                  <a:pt x="5335" y="9849"/>
                  <a:pt x="5334" y="9827"/>
                  <a:pt x="5327" y="9795"/>
                </a:cubicBezTo>
                <a:cubicBezTo>
                  <a:pt x="5324" y="9779"/>
                  <a:pt x="5319" y="9762"/>
                  <a:pt x="5313" y="9741"/>
                </a:cubicBezTo>
                <a:cubicBezTo>
                  <a:pt x="5310" y="9732"/>
                  <a:pt x="5307" y="9717"/>
                  <a:pt x="5304" y="9701"/>
                </a:cubicBezTo>
                <a:cubicBezTo>
                  <a:pt x="5297" y="9650"/>
                  <a:pt x="5292" y="9567"/>
                  <a:pt x="5288" y="9440"/>
                </a:cubicBezTo>
                <a:cubicBezTo>
                  <a:pt x="5284" y="9271"/>
                  <a:pt x="5283" y="9028"/>
                  <a:pt x="5286" y="8695"/>
                </a:cubicBezTo>
                <a:cubicBezTo>
                  <a:pt x="5288" y="8485"/>
                  <a:pt x="5290" y="8325"/>
                  <a:pt x="5292" y="8199"/>
                </a:cubicBezTo>
                <a:cubicBezTo>
                  <a:pt x="5292" y="8160"/>
                  <a:pt x="5293" y="8136"/>
                  <a:pt x="5294" y="8104"/>
                </a:cubicBezTo>
                <a:cubicBezTo>
                  <a:pt x="5295" y="8020"/>
                  <a:pt x="5298" y="7940"/>
                  <a:pt x="5301" y="7894"/>
                </a:cubicBezTo>
                <a:cubicBezTo>
                  <a:pt x="5301" y="7889"/>
                  <a:pt x="5302" y="7883"/>
                  <a:pt x="5302" y="7878"/>
                </a:cubicBezTo>
                <a:cubicBezTo>
                  <a:pt x="5303" y="7860"/>
                  <a:pt x="5304" y="7844"/>
                  <a:pt x="5306" y="7831"/>
                </a:cubicBezTo>
                <a:cubicBezTo>
                  <a:pt x="5307" y="7824"/>
                  <a:pt x="5308" y="7817"/>
                  <a:pt x="5309" y="7811"/>
                </a:cubicBezTo>
                <a:cubicBezTo>
                  <a:pt x="5311" y="7802"/>
                  <a:pt x="5313" y="7795"/>
                  <a:pt x="5316" y="7789"/>
                </a:cubicBezTo>
                <a:cubicBezTo>
                  <a:pt x="5317" y="7786"/>
                  <a:pt x="5319" y="7780"/>
                  <a:pt x="5320" y="7778"/>
                </a:cubicBezTo>
                <a:cubicBezTo>
                  <a:pt x="5324" y="7772"/>
                  <a:pt x="5328" y="7767"/>
                  <a:pt x="5333" y="7766"/>
                </a:cubicBezTo>
                <a:close/>
                <a:moveTo>
                  <a:pt x="20103" y="8952"/>
                </a:moveTo>
                <a:lnTo>
                  <a:pt x="17753" y="8965"/>
                </a:lnTo>
                <a:lnTo>
                  <a:pt x="15402" y="8977"/>
                </a:lnTo>
                <a:lnTo>
                  <a:pt x="15394" y="9368"/>
                </a:lnTo>
                <a:cubicBezTo>
                  <a:pt x="15392" y="9443"/>
                  <a:pt x="15391" y="9502"/>
                  <a:pt x="15388" y="9552"/>
                </a:cubicBezTo>
                <a:cubicBezTo>
                  <a:pt x="15388" y="9552"/>
                  <a:pt x="15389" y="9555"/>
                  <a:pt x="15388" y="9555"/>
                </a:cubicBezTo>
                <a:cubicBezTo>
                  <a:pt x="15388" y="9570"/>
                  <a:pt x="15387" y="9581"/>
                  <a:pt x="15386" y="9594"/>
                </a:cubicBezTo>
                <a:cubicBezTo>
                  <a:pt x="15386" y="9595"/>
                  <a:pt x="15386" y="9596"/>
                  <a:pt x="15386" y="9597"/>
                </a:cubicBezTo>
                <a:cubicBezTo>
                  <a:pt x="15385" y="9625"/>
                  <a:pt x="15382" y="9648"/>
                  <a:pt x="15380" y="9667"/>
                </a:cubicBezTo>
                <a:cubicBezTo>
                  <a:pt x="15380" y="9670"/>
                  <a:pt x="15380" y="9674"/>
                  <a:pt x="15380" y="9676"/>
                </a:cubicBezTo>
                <a:cubicBezTo>
                  <a:pt x="15379" y="9687"/>
                  <a:pt x="15376" y="9701"/>
                  <a:pt x="15375" y="9709"/>
                </a:cubicBezTo>
                <a:cubicBezTo>
                  <a:pt x="15374" y="9714"/>
                  <a:pt x="15374" y="9718"/>
                  <a:pt x="15373" y="9722"/>
                </a:cubicBezTo>
                <a:cubicBezTo>
                  <a:pt x="15369" y="9737"/>
                  <a:pt x="15365" y="9751"/>
                  <a:pt x="15360" y="9760"/>
                </a:cubicBezTo>
                <a:cubicBezTo>
                  <a:pt x="15352" y="9774"/>
                  <a:pt x="15343" y="9780"/>
                  <a:pt x="15331" y="9785"/>
                </a:cubicBezTo>
                <a:cubicBezTo>
                  <a:pt x="15315" y="9792"/>
                  <a:pt x="15304" y="9800"/>
                  <a:pt x="15295" y="9809"/>
                </a:cubicBezTo>
                <a:cubicBezTo>
                  <a:pt x="15289" y="9815"/>
                  <a:pt x="15284" y="9822"/>
                  <a:pt x="15281" y="9829"/>
                </a:cubicBezTo>
                <a:cubicBezTo>
                  <a:pt x="15279" y="9834"/>
                  <a:pt x="15277" y="9841"/>
                  <a:pt x="15277" y="9846"/>
                </a:cubicBezTo>
                <a:cubicBezTo>
                  <a:pt x="15277" y="9869"/>
                  <a:pt x="15296" y="9890"/>
                  <a:pt x="15332" y="9906"/>
                </a:cubicBezTo>
                <a:cubicBezTo>
                  <a:pt x="15338" y="9909"/>
                  <a:pt x="15345" y="9912"/>
                  <a:pt x="15350" y="9916"/>
                </a:cubicBezTo>
                <a:cubicBezTo>
                  <a:pt x="15355" y="9920"/>
                  <a:pt x="15358" y="9924"/>
                  <a:pt x="15362" y="9930"/>
                </a:cubicBezTo>
                <a:cubicBezTo>
                  <a:pt x="15366" y="9937"/>
                  <a:pt x="15370" y="9946"/>
                  <a:pt x="15373" y="9957"/>
                </a:cubicBezTo>
                <a:cubicBezTo>
                  <a:pt x="15376" y="9967"/>
                  <a:pt x="15377" y="9978"/>
                  <a:pt x="15379" y="9993"/>
                </a:cubicBezTo>
                <a:cubicBezTo>
                  <a:pt x="15387" y="10054"/>
                  <a:pt x="15388" y="10159"/>
                  <a:pt x="15388" y="10349"/>
                </a:cubicBezTo>
                <a:cubicBezTo>
                  <a:pt x="15388" y="10580"/>
                  <a:pt x="15397" y="10784"/>
                  <a:pt x="15407" y="10801"/>
                </a:cubicBezTo>
                <a:cubicBezTo>
                  <a:pt x="15418" y="10819"/>
                  <a:pt x="16478" y="10831"/>
                  <a:pt x="17764" y="10831"/>
                </a:cubicBezTo>
                <a:lnTo>
                  <a:pt x="20103" y="10831"/>
                </a:lnTo>
                <a:lnTo>
                  <a:pt x="20103" y="9892"/>
                </a:lnTo>
                <a:lnTo>
                  <a:pt x="20103" y="8952"/>
                </a:lnTo>
                <a:close/>
                <a:moveTo>
                  <a:pt x="7045" y="9752"/>
                </a:moveTo>
                <a:cubicBezTo>
                  <a:pt x="6993" y="9752"/>
                  <a:pt x="6964" y="9763"/>
                  <a:pt x="6952" y="9790"/>
                </a:cubicBezTo>
                <a:cubicBezTo>
                  <a:pt x="6948" y="9799"/>
                  <a:pt x="6946" y="9809"/>
                  <a:pt x="6946" y="9822"/>
                </a:cubicBezTo>
                <a:cubicBezTo>
                  <a:pt x="6946" y="9834"/>
                  <a:pt x="6948" y="9844"/>
                  <a:pt x="6952" y="9853"/>
                </a:cubicBezTo>
                <a:cubicBezTo>
                  <a:pt x="6956" y="9862"/>
                  <a:pt x="6962" y="9870"/>
                  <a:pt x="6970" y="9876"/>
                </a:cubicBezTo>
                <a:cubicBezTo>
                  <a:pt x="6986" y="9887"/>
                  <a:pt x="7010" y="9892"/>
                  <a:pt x="7045" y="9892"/>
                </a:cubicBezTo>
                <a:cubicBezTo>
                  <a:pt x="7062" y="9892"/>
                  <a:pt x="7077" y="9891"/>
                  <a:pt x="7090" y="9888"/>
                </a:cubicBezTo>
                <a:cubicBezTo>
                  <a:pt x="7102" y="9885"/>
                  <a:pt x="7112" y="9882"/>
                  <a:pt x="7120" y="9876"/>
                </a:cubicBezTo>
                <a:cubicBezTo>
                  <a:pt x="7128" y="9870"/>
                  <a:pt x="7134" y="9862"/>
                  <a:pt x="7138" y="9853"/>
                </a:cubicBezTo>
                <a:cubicBezTo>
                  <a:pt x="7142" y="9844"/>
                  <a:pt x="7143" y="9834"/>
                  <a:pt x="7143" y="9822"/>
                </a:cubicBezTo>
                <a:cubicBezTo>
                  <a:pt x="7143" y="9772"/>
                  <a:pt x="7114" y="9752"/>
                  <a:pt x="7045" y="9752"/>
                </a:cubicBezTo>
                <a:close/>
                <a:moveTo>
                  <a:pt x="7428" y="9752"/>
                </a:moveTo>
                <a:cubicBezTo>
                  <a:pt x="7345" y="9752"/>
                  <a:pt x="7299" y="9805"/>
                  <a:pt x="7333" y="9862"/>
                </a:cubicBezTo>
                <a:cubicBezTo>
                  <a:pt x="7338" y="9870"/>
                  <a:pt x="7343" y="9876"/>
                  <a:pt x="7351" y="9881"/>
                </a:cubicBezTo>
                <a:cubicBezTo>
                  <a:pt x="7358" y="9886"/>
                  <a:pt x="7367" y="9889"/>
                  <a:pt x="7376" y="9892"/>
                </a:cubicBezTo>
                <a:cubicBezTo>
                  <a:pt x="7385" y="9894"/>
                  <a:pt x="7395" y="9895"/>
                  <a:pt x="7405" y="9895"/>
                </a:cubicBezTo>
                <a:cubicBezTo>
                  <a:pt x="7456" y="9895"/>
                  <a:pt x="7511" y="9866"/>
                  <a:pt x="7511" y="9822"/>
                </a:cubicBezTo>
                <a:cubicBezTo>
                  <a:pt x="7511" y="9810"/>
                  <a:pt x="7509" y="9801"/>
                  <a:pt x="7505" y="9792"/>
                </a:cubicBezTo>
                <a:cubicBezTo>
                  <a:pt x="7502" y="9783"/>
                  <a:pt x="7496" y="9775"/>
                  <a:pt x="7490" y="9769"/>
                </a:cubicBezTo>
                <a:cubicBezTo>
                  <a:pt x="7482" y="9763"/>
                  <a:pt x="7475" y="9758"/>
                  <a:pt x="7464" y="9755"/>
                </a:cubicBezTo>
                <a:cubicBezTo>
                  <a:pt x="7454" y="9752"/>
                  <a:pt x="7441" y="9752"/>
                  <a:pt x="7428" y="9752"/>
                </a:cubicBezTo>
                <a:close/>
                <a:moveTo>
                  <a:pt x="7781" y="9752"/>
                </a:moveTo>
                <a:cubicBezTo>
                  <a:pt x="7734" y="9752"/>
                  <a:pt x="7697" y="9765"/>
                  <a:pt x="7677" y="9785"/>
                </a:cubicBezTo>
                <a:cubicBezTo>
                  <a:pt x="7657" y="9805"/>
                  <a:pt x="7654" y="9832"/>
                  <a:pt x="7672" y="9862"/>
                </a:cubicBezTo>
                <a:cubicBezTo>
                  <a:pt x="7682" y="9878"/>
                  <a:pt x="7731" y="9892"/>
                  <a:pt x="7783" y="9892"/>
                </a:cubicBezTo>
                <a:cubicBezTo>
                  <a:pt x="7848" y="9892"/>
                  <a:pt x="7878" y="9870"/>
                  <a:pt x="7878" y="9822"/>
                </a:cubicBezTo>
                <a:cubicBezTo>
                  <a:pt x="7878" y="9809"/>
                  <a:pt x="7875" y="9799"/>
                  <a:pt x="7872" y="9790"/>
                </a:cubicBezTo>
                <a:cubicBezTo>
                  <a:pt x="7868" y="9781"/>
                  <a:pt x="7863" y="9773"/>
                  <a:pt x="7855" y="9767"/>
                </a:cubicBezTo>
                <a:cubicBezTo>
                  <a:pt x="7839" y="9756"/>
                  <a:pt x="7815" y="9752"/>
                  <a:pt x="7781" y="9752"/>
                </a:cubicBezTo>
                <a:close/>
                <a:moveTo>
                  <a:pt x="8147" y="9752"/>
                </a:moveTo>
                <a:cubicBezTo>
                  <a:pt x="8123" y="9752"/>
                  <a:pt x="8103" y="9755"/>
                  <a:pt x="8085" y="9760"/>
                </a:cubicBezTo>
                <a:cubicBezTo>
                  <a:pt x="8059" y="9769"/>
                  <a:pt x="8041" y="9783"/>
                  <a:pt x="8033" y="9801"/>
                </a:cubicBezTo>
                <a:cubicBezTo>
                  <a:pt x="8024" y="9818"/>
                  <a:pt x="8025" y="9839"/>
                  <a:pt x="8039" y="9862"/>
                </a:cubicBezTo>
                <a:cubicBezTo>
                  <a:pt x="8041" y="9866"/>
                  <a:pt x="8046" y="9871"/>
                  <a:pt x="8053" y="9874"/>
                </a:cubicBezTo>
                <a:cubicBezTo>
                  <a:pt x="8060" y="9878"/>
                  <a:pt x="8069" y="9880"/>
                  <a:pt x="8079" y="9883"/>
                </a:cubicBezTo>
                <a:cubicBezTo>
                  <a:pt x="8099" y="9888"/>
                  <a:pt x="8125" y="9892"/>
                  <a:pt x="8150" y="9892"/>
                </a:cubicBezTo>
                <a:cubicBezTo>
                  <a:pt x="8215" y="9892"/>
                  <a:pt x="8245" y="9870"/>
                  <a:pt x="8245" y="9822"/>
                </a:cubicBezTo>
                <a:cubicBezTo>
                  <a:pt x="8245" y="9809"/>
                  <a:pt x="8243" y="9799"/>
                  <a:pt x="8239" y="9790"/>
                </a:cubicBezTo>
                <a:cubicBezTo>
                  <a:pt x="8235" y="9781"/>
                  <a:pt x="8230" y="9773"/>
                  <a:pt x="8222" y="9767"/>
                </a:cubicBezTo>
                <a:cubicBezTo>
                  <a:pt x="8206" y="9756"/>
                  <a:pt x="8181" y="9752"/>
                  <a:pt x="8147" y="9752"/>
                </a:cubicBezTo>
                <a:close/>
                <a:moveTo>
                  <a:pt x="5935" y="9755"/>
                </a:moveTo>
                <a:cubicBezTo>
                  <a:pt x="5916" y="9756"/>
                  <a:pt x="5898" y="9761"/>
                  <a:pt x="5883" y="9771"/>
                </a:cubicBezTo>
                <a:cubicBezTo>
                  <a:pt x="5877" y="9775"/>
                  <a:pt x="5872" y="9779"/>
                  <a:pt x="5868" y="9785"/>
                </a:cubicBezTo>
                <a:cubicBezTo>
                  <a:pt x="5864" y="9791"/>
                  <a:pt x="5861" y="9797"/>
                  <a:pt x="5859" y="9804"/>
                </a:cubicBezTo>
                <a:cubicBezTo>
                  <a:pt x="5855" y="9818"/>
                  <a:pt x="5855" y="9834"/>
                  <a:pt x="5860" y="9848"/>
                </a:cubicBezTo>
                <a:cubicBezTo>
                  <a:pt x="5868" y="9871"/>
                  <a:pt x="5898" y="9881"/>
                  <a:pt x="5932" y="9883"/>
                </a:cubicBezTo>
                <a:cubicBezTo>
                  <a:pt x="5955" y="9884"/>
                  <a:pt x="5978" y="9881"/>
                  <a:pt x="6000" y="9874"/>
                </a:cubicBezTo>
                <a:cubicBezTo>
                  <a:pt x="6021" y="9867"/>
                  <a:pt x="6040" y="9858"/>
                  <a:pt x="6049" y="9844"/>
                </a:cubicBezTo>
                <a:cubicBezTo>
                  <a:pt x="6054" y="9838"/>
                  <a:pt x="6056" y="9830"/>
                  <a:pt x="6056" y="9822"/>
                </a:cubicBezTo>
                <a:cubicBezTo>
                  <a:pt x="6056" y="9815"/>
                  <a:pt x="6055" y="9810"/>
                  <a:pt x="6052" y="9804"/>
                </a:cubicBezTo>
                <a:cubicBezTo>
                  <a:pt x="6051" y="9802"/>
                  <a:pt x="6050" y="9801"/>
                  <a:pt x="6049" y="9799"/>
                </a:cubicBezTo>
                <a:cubicBezTo>
                  <a:pt x="6048" y="9796"/>
                  <a:pt x="6045" y="9794"/>
                  <a:pt x="6043" y="9792"/>
                </a:cubicBezTo>
                <a:cubicBezTo>
                  <a:pt x="6039" y="9788"/>
                  <a:pt x="6034" y="9783"/>
                  <a:pt x="6029" y="9780"/>
                </a:cubicBezTo>
                <a:cubicBezTo>
                  <a:pt x="6021" y="9774"/>
                  <a:pt x="6011" y="9770"/>
                  <a:pt x="6000" y="9766"/>
                </a:cubicBezTo>
                <a:cubicBezTo>
                  <a:pt x="5995" y="9764"/>
                  <a:pt x="5991" y="9762"/>
                  <a:pt x="5986" y="9760"/>
                </a:cubicBezTo>
                <a:cubicBezTo>
                  <a:pt x="5970" y="9756"/>
                  <a:pt x="5952" y="9754"/>
                  <a:pt x="5935" y="9755"/>
                </a:cubicBezTo>
                <a:close/>
                <a:moveTo>
                  <a:pt x="5532" y="9757"/>
                </a:moveTo>
                <a:cubicBezTo>
                  <a:pt x="5520" y="9757"/>
                  <a:pt x="5511" y="9760"/>
                  <a:pt x="5503" y="9764"/>
                </a:cubicBezTo>
                <a:cubicBezTo>
                  <a:pt x="5501" y="9765"/>
                  <a:pt x="5499" y="9766"/>
                  <a:pt x="5498" y="9767"/>
                </a:cubicBezTo>
                <a:cubicBezTo>
                  <a:pt x="5492" y="9771"/>
                  <a:pt x="5488" y="9777"/>
                  <a:pt x="5485" y="9783"/>
                </a:cubicBezTo>
                <a:cubicBezTo>
                  <a:pt x="5484" y="9785"/>
                  <a:pt x="5483" y="9788"/>
                  <a:pt x="5482" y="9790"/>
                </a:cubicBezTo>
                <a:cubicBezTo>
                  <a:pt x="5479" y="9799"/>
                  <a:pt x="5478" y="9808"/>
                  <a:pt x="5478" y="9822"/>
                </a:cubicBezTo>
                <a:cubicBezTo>
                  <a:pt x="5478" y="9851"/>
                  <a:pt x="5484" y="9870"/>
                  <a:pt x="5500" y="9879"/>
                </a:cubicBezTo>
                <a:cubicBezTo>
                  <a:pt x="5501" y="9880"/>
                  <a:pt x="5503" y="9879"/>
                  <a:pt x="5504" y="9879"/>
                </a:cubicBezTo>
                <a:cubicBezTo>
                  <a:pt x="5520" y="9887"/>
                  <a:pt x="5546" y="9888"/>
                  <a:pt x="5584" y="9883"/>
                </a:cubicBezTo>
                <a:cubicBezTo>
                  <a:pt x="5642" y="9875"/>
                  <a:pt x="5689" y="9847"/>
                  <a:pt x="5689" y="9822"/>
                </a:cubicBezTo>
                <a:cubicBezTo>
                  <a:pt x="5689" y="9815"/>
                  <a:pt x="5686" y="9809"/>
                  <a:pt x="5681" y="9802"/>
                </a:cubicBezTo>
                <a:cubicBezTo>
                  <a:pt x="5675" y="9796"/>
                  <a:pt x="5668" y="9790"/>
                  <a:pt x="5659" y="9785"/>
                </a:cubicBezTo>
                <a:cubicBezTo>
                  <a:pt x="5640" y="9774"/>
                  <a:pt x="5613" y="9764"/>
                  <a:pt x="5584" y="9760"/>
                </a:cubicBezTo>
                <a:cubicBezTo>
                  <a:pt x="5563" y="9757"/>
                  <a:pt x="5546" y="9756"/>
                  <a:pt x="5532" y="9757"/>
                </a:cubicBezTo>
                <a:close/>
                <a:moveTo>
                  <a:pt x="6267" y="9757"/>
                </a:moveTo>
                <a:cubicBezTo>
                  <a:pt x="6254" y="9757"/>
                  <a:pt x="6244" y="9760"/>
                  <a:pt x="6236" y="9764"/>
                </a:cubicBezTo>
                <a:cubicBezTo>
                  <a:pt x="6234" y="9765"/>
                  <a:pt x="6234" y="9766"/>
                  <a:pt x="6232" y="9767"/>
                </a:cubicBezTo>
                <a:cubicBezTo>
                  <a:pt x="6227" y="9771"/>
                  <a:pt x="6223" y="9777"/>
                  <a:pt x="6220" y="9783"/>
                </a:cubicBezTo>
                <a:cubicBezTo>
                  <a:pt x="6219" y="9785"/>
                  <a:pt x="6217" y="9788"/>
                  <a:pt x="6216" y="9790"/>
                </a:cubicBezTo>
                <a:cubicBezTo>
                  <a:pt x="6214" y="9799"/>
                  <a:pt x="6212" y="9808"/>
                  <a:pt x="6212" y="9822"/>
                </a:cubicBezTo>
                <a:cubicBezTo>
                  <a:pt x="6212" y="9851"/>
                  <a:pt x="6217" y="9870"/>
                  <a:pt x="6233" y="9879"/>
                </a:cubicBezTo>
                <a:cubicBezTo>
                  <a:pt x="6235" y="9880"/>
                  <a:pt x="6236" y="9879"/>
                  <a:pt x="6237" y="9879"/>
                </a:cubicBezTo>
                <a:cubicBezTo>
                  <a:pt x="6254" y="9887"/>
                  <a:pt x="6279" y="9888"/>
                  <a:pt x="6317" y="9883"/>
                </a:cubicBezTo>
                <a:cubicBezTo>
                  <a:pt x="6376" y="9875"/>
                  <a:pt x="6424" y="9847"/>
                  <a:pt x="6424" y="9822"/>
                </a:cubicBezTo>
                <a:cubicBezTo>
                  <a:pt x="6424" y="9815"/>
                  <a:pt x="6421" y="9809"/>
                  <a:pt x="6415" y="9802"/>
                </a:cubicBezTo>
                <a:cubicBezTo>
                  <a:pt x="6410" y="9796"/>
                  <a:pt x="6402" y="9790"/>
                  <a:pt x="6392" y="9785"/>
                </a:cubicBezTo>
                <a:cubicBezTo>
                  <a:pt x="6373" y="9774"/>
                  <a:pt x="6347" y="9764"/>
                  <a:pt x="6317" y="9760"/>
                </a:cubicBezTo>
                <a:cubicBezTo>
                  <a:pt x="6297" y="9757"/>
                  <a:pt x="6281" y="9756"/>
                  <a:pt x="6267" y="9757"/>
                </a:cubicBezTo>
                <a:close/>
                <a:moveTo>
                  <a:pt x="6627" y="9757"/>
                </a:moveTo>
                <a:cubicBezTo>
                  <a:pt x="6616" y="9757"/>
                  <a:pt x="6608" y="9760"/>
                  <a:pt x="6602" y="9764"/>
                </a:cubicBezTo>
                <a:cubicBezTo>
                  <a:pt x="6600" y="9765"/>
                  <a:pt x="6598" y="9768"/>
                  <a:pt x="6596" y="9769"/>
                </a:cubicBezTo>
                <a:cubicBezTo>
                  <a:pt x="6592" y="9773"/>
                  <a:pt x="6588" y="9777"/>
                  <a:pt x="6586" y="9783"/>
                </a:cubicBezTo>
                <a:cubicBezTo>
                  <a:pt x="6585" y="9785"/>
                  <a:pt x="6583" y="9787"/>
                  <a:pt x="6583" y="9790"/>
                </a:cubicBezTo>
                <a:cubicBezTo>
                  <a:pt x="6580" y="9799"/>
                  <a:pt x="6579" y="9809"/>
                  <a:pt x="6579" y="9822"/>
                </a:cubicBezTo>
                <a:cubicBezTo>
                  <a:pt x="6579" y="9836"/>
                  <a:pt x="6580" y="9847"/>
                  <a:pt x="6584" y="9857"/>
                </a:cubicBezTo>
                <a:cubicBezTo>
                  <a:pt x="6587" y="9866"/>
                  <a:pt x="6591" y="9873"/>
                  <a:pt x="6598" y="9878"/>
                </a:cubicBezTo>
                <a:cubicBezTo>
                  <a:pt x="6600" y="9879"/>
                  <a:pt x="6602" y="9879"/>
                  <a:pt x="6604" y="9879"/>
                </a:cubicBezTo>
                <a:cubicBezTo>
                  <a:pt x="6618" y="9887"/>
                  <a:pt x="6639" y="9888"/>
                  <a:pt x="6671" y="9883"/>
                </a:cubicBezTo>
                <a:cubicBezTo>
                  <a:pt x="6696" y="9879"/>
                  <a:pt x="6719" y="9870"/>
                  <a:pt x="6735" y="9858"/>
                </a:cubicBezTo>
                <a:cubicBezTo>
                  <a:pt x="6743" y="9853"/>
                  <a:pt x="6751" y="9847"/>
                  <a:pt x="6755" y="9841"/>
                </a:cubicBezTo>
                <a:cubicBezTo>
                  <a:pt x="6760" y="9835"/>
                  <a:pt x="6763" y="9828"/>
                  <a:pt x="6763" y="9822"/>
                </a:cubicBezTo>
                <a:cubicBezTo>
                  <a:pt x="6763" y="9815"/>
                  <a:pt x="6760" y="9809"/>
                  <a:pt x="6755" y="9802"/>
                </a:cubicBezTo>
                <a:cubicBezTo>
                  <a:pt x="6741" y="9783"/>
                  <a:pt x="6709" y="9766"/>
                  <a:pt x="6671" y="9760"/>
                </a:cubicBezTo>
                <a:cubicBezTo>
                  <a:pt x="6654" y="9758"/>
                  <a:pt x="6639" y="9756"/>
                  <a:pt x="6627" y="9757"/>
                </a:cubicBezTo>
                <a:close/>
                <a:moveTo>
                  <a:pt x="8499" y="9774"/>
                </a:moveTo>
                <a:cubicBezTo>
                  <a:pt x="8447" y="9774"/>
                  <a:pt x="8400" y="9802"/>
                  <a:pt x="8393" y="9834"/>
                </a:cubicBezTo>
                <a:cubicBezTo>
                  <a:pt x="8391" y="9844"/>
                  <a:pt x="8391" y="9853"/>
                  <a:pt x="8394" y="9860"/>
                </a:cubicBezTo>
                <a:cubicBezTo>
                  <a:pt x="8398" y="9868"/>
                  <a:pt x="8404" y="9873"/>
                  <a:pt x="8412" y="9878"/>
                </a:cubicBezTo>
                <a:cubicBezTo>
                  <a:pt x="8430" y="9887"/>
                  <a:pt x="8458" y="9892"/>
                  <a:pt x="8499" y="9892"/>
                </a:cubicBezTo>
                <a:cubicBezTo>
                  <a:pt x="8539" y="9892"/>
                  <a:pt x="8568" y="9887"/>
                  <a:pt x="8585" y="9878"/>
                </a:cubicBezTo>
                <a:cubicBezTo>
                  <a:pt x="8594" y="9873"/>
                  <a:pt x="8600" y="9868"/>
                  <a:pt x="8603" y="9860"/>
                </a:cubicBezTo>
                <a:cubicBezTo>
                  <a:pt x="8606" y="9853"/>
                  <a:pt x="8607" y="9844"/>
                  <a:pt x="8605" y="9834"/>
                </a:cubicBezTo>
                <a:cubicBezTo>
                  <a:pt x="8598" y="9802"/>
                  <a:pt x="8550" y="9774"/>
                  <a:pt x="8499" y="9774"/>
                </a:cubicBezTo>
                <a:close/>
                <a:moveTo>
                  <a:pt x="8850" y="9799"/>
                </a:moveTo>
                <a:cubicBezTo>
                  <a:pt x="8823" y="9799"/>
                  <a:pt x="8799" y="9804"/>
                  <a:pt x="8782" y="9813"/>
                </a:cubicBezTo>
                <a:cubicBezTo>
                  <a:pt x="8773" y="9817"/>
                  <a:pt x="8766" y="9821"/>
                  <a:pt x="8761" y="9827"/>
                </a:cubicBezTo>
                <a:cubicBezTo>
                  <a:pt x="8756" y="9833"/>
                  <a:pt x="8753" y="9840"/>
                  <a:pt x="8753" y="9846"/>
                </a:cubicBezTo>
                <a:cubicBezTo>
                  <a:pt x="8753" y="9866"/>
                  <a:pt x="8782" y="9881"/>
                  <a:pt x="8823" y="9888"/>
                </a:cubicBezTo>
                <a:cubicBezTo>
                  <a:pt x="8836" y="9891"/>
                  <a:pt x="8852" y="9892"/>
                  <a:pt x="8868" y="9892"/>
                </a:cubicBezTo>
                <a:cubicBezTo>
                  <a:pt x="8920" y="9892"/>
                  <a:pt x="8954" y="9883"/>
                  <a:pt x="8964" y="9865"/>
                </a:cubicBezTo>
                <a:cubicBezTo>
                  <a:pt x="8965" y="9863"/>
                  <a:pt x="8967" y="9858"/>
                  <a:pt x="8967" y="9855"/>
                </a:cubicBezTo>
                <a:cubicBezTo>
                  <a:pt x="8967" y="9852"/>
                  <a:pt x="8966" y="9850"/>
                  <a:pt x="8965" y="9846"/>
                </a:cubicBezTo>
                <a:cubicBezTo>
                  <a:pt x="8960" y="9833"/>
                  <a:pt x="8944" y="9821"/>
                  <a:pt x="8924" y="9813"/>
                </a:cubicBezTo>
                <a:cubicBezTo>
                  <a:pt x="8903" y="9804"/>
                  <a:pt x="8877" y="9799"/>
                  <a:pt x="8850" y="9799"/>
                </a:cubicBezTo>
                <a:close/>
                <a:moveTo>
                  <a:pt x="9233" y="9799"/>
                </a:moveTo>
                <a:cubicBezTo>
                  <a:pt x="9221" y="9799"/>
                  <a:pt x="9211" y="9800"/>
                  <a:pt x="9200" y="9802"/>
                </a:cubicBezTo>
                <a:cubicBezTo>
                  <a:pt x="9190" y="9805"/>
                  <a:pt x="9181" y="9809"/>
                  <a:pt x="9173" y="9813"/>
                </a:cubicBezTo>
                <a:cubicBezTo>
                  <a:pt x="9165" y="9817"/>
                  <a:pt x="9160" y="9821"/>
                  <a:pt x="9155" y="9827"/>
                </a:cubicBezTo>
                <a:cubicBezTo>
                  <a:pt x="9151" y="9832"/>
                  <a:pt x="9148" y="9840"/>
                  <a:pt x="9148" y="9846"/>
                </a:cubicBezTo>
                <a:cubicBezTo>
                  <a:pt x="9148" y="9866"/>
                  <a:pt x="9170" y="9881"/>
                  <a:pt x="9200" y="9888"/>
                </a:cubicBezTo>
                <a:cubicBezTo>
                  <a:pt x="9211" y="9891"/>
                  <a:pt x="9221" y="9892"/>
                  <a:pt x="9233" y="9892"/>
                </a:cubicBezTo>
                <a:cubicBezTo>
                  <a:pt x="9280" y="9892"/>
                  <a:pt x="9317" y="9872"/>
                  <a:pt x="9317" y="9846"/>
                </a:cubicBezTo>
                <a:cubicBezTo>
                  <a:pt x="9317" y="9840"/>
                  <a:pt x="9315" y="9833"/>
                  <a:pt x="9311" y="9827"/>
                </a:cubicBezTo>
                <a:cubicBezTo>
                  <a:pt x="9307" y="9821"/>
                  <a:pt x="9301" y="9817"/>
                  <a:pt x="9293" y="9813"/>
                </a:cubicBezTo>
                <a:cubicBezTo>
                  <a:pt x="9278" y="9804"/>
                  <a:pt x="9256" y="9799"/>
                  <a:pt x="9233" y="9799"/>
                </a:cubicBezTo>
                <a:close/>
                <a:moveTo>
                  <a:pt x="9586" y="9799"/>
                </a:moveTo>
                <a:cubicBezTo>
                  <a:pt x="9572" y="9799"/>
                  <a:pt x="9559" y="9800"/>
                  <a:pt x="9548" y="9802"/>
                </a:cubicBezTo>
                <a:cubicBezTo>
                  <a:pt x="9536" y="9805"/>
                  <a:pt x="9525" y="9809"/>
                  <a:pt x="9516" y="9813"/>
                </a:cubicBezTo>
                <a:cubicBezTo>
                  <a:pt x="9507" y="9817"/>
                  <a:pt x="9500" y="9821"/>
                  <a:pt x="9495" y="9827"/>
                </a:cubicBezTo>
                <a:cubicBezTo>
                  <a:pt x="9490" y="9832"/>
                  <a:pt x="9488" y="9840"/>
                  <a:pt x="9488" y="9846"/>
                </a:cubicBezTo>
                <a:cubicBezTo>
                  <a:pt x="9488" y="9872"/>
                  <a:pt x="9531" y="9892"/>
                  <a:pt x="9586" y="9892"/>
                </a:cubicBezTo>
                <a:cubicBezTo>
                  <a:pt x="9599" y="9892"/>
                  <a:pt x="9613" y="9891"/>
                  <a:pt x="9625" y="9888"/>
                </a:cubicBezTo>
                <a:cubicBezTo>
                  <a:pt x="9636" y="9886"/>
                  <a:pt x="9647" y="9882"/>
                  <a:pt x="9656" y="9878"/>
                </a:cubicBezTo>
                <a:cubicBezTo>
                  <a:pt x="9665" y="9874"/>
                  <a:pt x="9672" y="9869"/>
                  <a:pt x="9677" y="9864"/>
                </a:cubicBezTo>
                <a:cubicBezTo>
                  <a:pt x="9682" y="9858"/>
                  <a:pt x="9684" y="9853"/>
                  <a:pt x="9684" y="9846"/>
                </a:cubicBezTo>
                <a:cubicBezTo>
                  <a:pt x="9684" y="9840"/>
                  <a:pt x="9682" y="9833"/>
                  <a:pt x="9677" y="9827"/>
                </a:cubicBezTo>
                <a:cubicBezTo>
                  <a:pt x="9674" y="9823"/>
                  <a:pt x="9668" y="9820"/>
                  <a:pt x="9662" y="9816"/>
                </a:cubicBezTo>
                <a:cubicBezTo>
                  <a:pt x="9652" y="9810"/>
                  <a:pt x="9640" y="9806"/>
                  <a:pt x="9625" y="9802"/>
                </a:cubicBezTo>
                <a:cubicBezTo>
                  <a:pt x="9613" y="9800"/>
                  <a:pt x="9599" y="9799"/>
                  <a:pt x="9586" y="9799"/>
                </a:cubicBezTo>
                <a:close/>
                <a:moveTo>
                  <a:pt x="9952" y="9799"/>
                </a:moveTo>
                <a:cubicBezTo>
                  <a:pt x="9937" y="9799"/>
                  <a:pt x="9923" y="9800"/>
                  <a:pt x="9912" y="9802"/>
                </a:cubicBezTo>
                <a:cubicBezTo>
                  <a:pt x="9889" y="9807"/>
                  <a:pt x="9874" y="9814"/>
                  <a:pt x="9869" y="9825"/>
                </a:cubicBezTo>
                <a:cubicBezTo>
                  <a:pt x="9866" y="9831"/>
                  <a:pt x="9866" y="9839"/>
                  <a:pt x="9869" y="9846"/>
                </a:cubicBezTo>
                <a:cubicBezTo>
                  <a:pt x="9878" y="9872"/>
                  <a:pt x="9923" y="9892"/>
                  <a:pt x="9969" y="9892"/>
                </a:cubicBezTo>
                <a:cubicBezTo>
                  <a:pt x="10014" y="9892"/>
                  <a:pt x="10052" y="9872"/>
                  <a:pt x="10052" y="9846"/>
                </a:cubicBezTo>
                <a:cubicBezTo>
                  <a:pt x="10052" y="9840"/>
                  <a:pt x="10049" y="9833"/>
                  <a:pt x="10044" y="9827"/>
                </a:cubicBezTo>
                <a:cubicBezTo>
                  <a:pt x="10039" y="9821"/>
                  <a:pt x="10031" y="9817"/>
                  <a:pt x="10022" y="9813"/>
                </a:cubicBezTo>
                <a:cubicBezTo>
                  <a:pt x="10013" y="9809"/>
                  <a:pt x="10003" y="9805"/>
                  <a:pt x="9991" y="9802"/>
                </a:cubicBezTo>
                <a:cubicBezTo>
                  <a:pt x="9979" y="9800"/>
                  <a:pt x="9966" y="9799"/>
                  <a:pt x="9952" y="9799"/>
                </a:cubicBezTo>
                <a:close/>
                <a:moveTo>
                  <a:pt x="10304" y="9799"/>
                </a:moveTo>
                <a:cubicBezTo>
                  <a:pt x="10293" y="9799"/>
                  <a:pt x="10282" y="9800"/>
                  <a:pt x="10272" y="9802"/>
                </a:cubicBezTo>
                <a:cubicBezTo>
                  <a:pt x="10262" y="9805"/>
                  <a:pt x="10253" y="9809"/>
                  <a:pt x="10245" y="9813"/>
                </a:cubicBezTo>
                <a:cubicBezTo>
                  <a:pt x="10238" y="9817"/>
                  <a:pt x="10232" y="9821"/>
                  <a:pt x="10227" y="9827"/>
                </a:cubicBezTo>
                <a:cubicBezTo>
                  <a:pt x="10223" y="9832"/>
                  <a:pt x="10221" y="9840"/>
                  <a:pt x="10221" y="9846"/>
                </a:cubicBezTo>
                <a:cubicBezTo>
                  <a:pt x="10221" y="9859"/>
                  <a:pt x="10232" y="9869"/>
                  <a:pt x="10251" y="9878"/>
                </a:cubicBezTo>
                <a:cubicBezTo>
                  <a:pt x="10269" y="9886"/>
                  <a:pt x="10294" y="9892"/>
                  <a:pt x="10322" y="9892"/>
                </a:cubicBezTo>
                <a:cubicBezTo>
                  <a:pt x="10352" y="9892"/>
                  <a:pt x="10375" y="9888"/>
                  <a:pt x="10389" y="9879"/>
                </a:cubicBezTo>
                <a:cubicBezTo>
                  <a:pt x="10397" y="9875"/>
                  <a:pt x="10402" y="9869"/>
                  <a:pt x="10404" y="9864"/>
                </a:cubicBezTo>
                <a:cubicBezTo>
                  <a:pt x="10407" y="9858"/>
                  <a:pt x="10408" y="9853"/>
                  <a:pt x="10405" y="9846"/>
                </a:cubicBezTo>
                <a:cubicBezTo>
                  <a:pt x="10400" y="9833"/>
                  <a:pt x="10387" y="9821"/>
                  <a:pt x="10368" y="9813"/>
                </a:cubicBezTo>
                <a:cubicBezTo>
                  <a:pt x="10350" y="9804"/>
                  <a:pt x="10327" y="9799"/>
                  <a:pt x="10304" y="9799"/>
                </a:cubicBezTo>
                <a:close/>
                <a:moveTo>
                  <a:pt x="10673" y="9799"/>
                </a:moveTo>
                <a:cubicBezTo>
                  <a:pt x="10661" y="9799"/>
                  <a:pt x="10651" y="9800"/>
                  <a:pt x="10640" y="9802"/>
                </a:cubicBezTo>
                <a:cubicBezTo>
                  <a:pt x="10619" y="9807"/>
                  <a:pt x="10600" y="9816"/>
                  <a:pt x="10587" y="9827"/>
                </a:cubicBezTo>
                <a:cubicBezTo>
                  <a:pt x="10581" y="9833"/>
                  <a:pt x="10577" y="9840"/>
                  <a:pt x="10575" y="9846"/>
                </a:cubicBezTo>
                <a:cubicBezTo>
                  <a:pt x="10572" y="9853"/>
                  <a:pt x="10572" y="9860"/>
                  <a:pt x="10576" y="9865"/>
                </a:cubicBezTo>
                <a:cubicBezTo>
                  <a:pt x="10579" y="9871"/>
                  <a:pt x="10585" y="9875"/>
                  <a:pt x="10594" y="9879"/>
                </a:cubicBezTo>
                <a:cubicBezTo>
                  <a:pt x="10611" y="9888"/>
                  <a:pt x="10637" y="9892"/>
                  <a:pt x="10673" y="9892"/>
                </a:cubicBezTo>
                <a:cubicBezTo>
                  <a:pt x="10743" y="9892"/>
                  <a:pt x="10782" y="9875"/>
                  <a:pt x="10771" y="9846"/>
                </a:cubicBezTo>
                <a:cubicBezTo>
                  <a:pt x="10767" y="9833"/>
                  <a:pt x="10754" y="9821"/>
                  <a:pt x="10736" y="9813"/>
                </a:cubicBezTo>
                <a:cubicBezTo>
                  <a:pt x="10718" y="9804"/>
                  <a:pt x="10695" y="9799"/>
                  <a:pt x="10673" y="9799"/>
                </a:cubicBezTo>
                <a:close/>
                <a:moveTo>
                  <a:pt x="11042" y="9799"/>
                </a:moveTo>
                <a:cubicBezTo>
                  <a:pt x="11030" y="9799"/>
                  <a:pt x="11019" y="9800"/>
                  <a:pt x="11008" y="9802"/>
                </a:cubicBezTo>
                <a:cubicBezTo>
                  <a:pt x="10997" y="9805"/>
                  <a:pt x="10987" y="9809"/>
                  <a:pt x="10978" y="9813"/>
                </a:cubicBezTo>
                <a:cubicBezTo>
                  <a:pt x="10959" y="9821"/>
                  <a:pt x="10946" y="9833"/>
                  <a:pt x="10941" y="9846"/>
                </a:cubicBezTo>
                <a:cubicBezTo>
                  <a:pt x="10938" y="9853"/>
                  <a:pt x="10939" y="9858"/>
                  <a:pt x="10942" y="9864"/>
                </a:cubicBezTo>
                <a:cubicBezTo>
                  <a:pt x="10944" y="9869"/>
                  <a:pt x="10949" y="9875"/>
                  <a:pt x="10957" y="9879"/>
                </a:cubicBezTo>
                <a:cubicBezTo>
                  <a:pt x="10971" y="9888"/>
                  <a:pt x="10994" y="9892"/>
                  <a:pt x="11024" y="9892"/>
                </a:cubicBezTo>
                <a:cubicBezTo>
                  <a:pt x="11038" y="9892"/>
                  <a:pt x="11051" y="9891"/>
                  <a:pt x="11063" y="9888"/>
                </a:cubicBezTo>
                <a:cubicBezTo>
                  <a:pt x="11087" y="9883"/>
                  <a:pt x="11106" y="9875"/>
                  <a:pt x="11117" y="9864"/>
                </a:cubicBezTo>
                <a:cubicBezTo>
                  <a:pt x="11122" y="9858"/>
                  <a:pt x="11125" y="9853"/>
                  <a:pt x="11125" y="9846"/>
                </a:cubicBezTo>
                <a:cubicBezTo>
                  <a:pt x="11125" y="9840"/>
                  <a:pt x="11123" y="9833"/>
                  <a:pt x="11119" y="9827"/>
                </a:cubicBezTo>
                <a:cubicBezTo>
                  <a:pt x="11114" y="9821"/>
                  <a:pt x="11108" y="9817"/>
                  <a:pt x="11101" y="9813"/>
                </a:cubicBezTo>
                <a:cubicBezTo>
                  <a:pt x="11086" y="9804"/>
                  <a:pt x="11065" y="9799"/>
                  <a:pt x="11042" y="9799"/>
                </a:cubicBezTo>
                <a:close/>
                <a:moveTo>
                  <a:pt x="11379" y="9799"/>
                </a:moveTo>
                <a:cubicBezTo>
                  <a:pt x="11367" y="9799"/>
                  <a:pt x="11356" y="9800"/>
                  <a:pt x="11346" y="9802"/>
                </a:cubicBezTo>
                <a:cubicBezTo>
                  <a:pt x="11336" y="9805"/>
                  <a:pt x="11327" y="9809"/>
                  <a:pt x="11320" y="9813"/>
                </a:cubicBezTo>
                <a:cubicBezTo>
                  <a:pt x="11312" y="9817"/>
                  <a:pt x="11305" y="9821"/>
                  <a:pt x="11301" y="9827"/>
                </a:cubicBezTo>
                <a:cubicBezTo>
                  <a:pt x="11297" y="9832"/>
                  <a:pt x="11294" y="9840"/>
                  <a:pt x="11294" y="9846"/>
                </a:cubicBezTo>
                <a:cubicBezTo>
                  <a:pt x="11294" y="9872"/>
                  <a:pt x="11332" y="9892"/>
                  <a:pt x="11379" y="9892"/>
                </a:cubicBezTo>
                <a:cubicBezTo>
                  <a:pt x="11390" y="9892"/>
                  <a:pt x="11401" y="9891"/>
                  <a:pt x="11411" y="9888"/>
                </a:cubicBezTo>
                <a:cubicBezTo>
                  <a:pt x="11432" y="9883"/>
                  <a:pt x="11448" y="9875"/>
                  <a:pt x="11456" y="9864"/>
                </a:cubicBezTo>
                <a:cubicBezTo>
                  <a:pt x="11461" y="9858"/>
                  <a:pt x="11464" y="9853"/>
                  <a:pt x="11464" y="9846"/>
                </a:cubicBezTo>
                <a:cubicBezTo>
                  <a:pt x="11464" y="9833"/>
                  <a:pt x="11454" y="9821"/>
                  <a:pt x="11439" y="9813"/>
                </a:cubicBezTo>
                <a:cubicBezTo>
                  <a:pt x="11423" y="9804"/>
                  <a:pt x="11402" y="9799"/>
                  <a:pt x="11379" y="9799"/>
                </a:cubicBezTo>
                <a:close/>
                <a:moveTo>
                  <a:pt x="11760" y="9799"/>
                </a:moveTo>
                <a:cubicBezTo>
                  <a:pt x="11747" y="9799"/>
                  <a:pt x="11733" y="9800"/>
                  <a:pt x="11722" y="9802"/>
                </a:cubicBezTo>
                <a:cubicBezTo>
                  <a:pt x="11710" y="9805"/>
                  <a:pt x="11699" y="9809"/>
                  <a:pt x="11690" y="9813"/>
                </a:cubicBezTo>
                <a:cubicBezTo>
                  <a:pt x="11681" y="9817"/>
                  <a:pt x="11674" y="9821"/>
                  <a:pt x="11669" y="9827"/>
                </a:cubicBezTo>
                <a:cubicBezTo>
                  <a:pt x="11664" y="9832"/>
                  <a:pt x="11662" y="9840"/>
                  <a:pt x="11662" y="9846"/>
                </a:cubicBezTo>
                <a:cubicBezTo>
                  <a:pt x="11662" y="9872"/>
                  <a:pt x="11706" y="9892"/>
                  <a:pt x="11760" y="9892"/>
                </a:cubicBezTo>
                <a:cubicBezTo>
                  <a:pt x="11774" y="9892"/>
                  <a:pt x="11787" y="9891"/>
                  <a:pt x="11798" y="9888"/>
                </a:cubicBezTo>
                <a:cubicBezTo>
                  <a:pt x="11810" y="9886"/>
                  <a:pt x="11821" y="9882"/>
                  <a:pt x="11830" y="9878"/>
                </a:cubicBezTo>
                <a:cubicBezTo>
                  <a:pt x="11839" y="9874"/>
                  <a:pt x="11846" y="9869"/>
                  <a:pt x="11851" y="9864"/>
                </a:cubicBezTo>
                <a:cubicBezTo>
                  <a:pt x="11856" y="9858"/>
                  <a:pt x="11859" y="9853"/>
                  <a:pt x="11859" y="9846"/>
                </a:cubicBezTo>
                <a:cubicBezTo>
                  <a:pt x="11859" y="9840"/>
                  <a:pt x="11856" y="9833"/>
                  <a:pt x="11851" y="9827"/>
                </a:cubicBezTo>
                <a:cubicBezTo>
                  <a:pt x="11847" y="9823"/>
                  <a:pt x="11842" y="9820"/>
                  <a:pt x="11836" y="9816"/>
                </a:cubicBezTo>
                <a:cubicBezTo>
                  <a:pt x="11826" y="9810"/>
                  <a:pt x="11814" y="9806"/>
                  <a:pt x="11798" y="9802"/>
                </a:cubicBezTo>
                <a:cubicBezTo>
                  <a:pt x="11787" y="9800"/>
                  <a:pt x="11774" y="9799"/>
                  <a:pt x="11760" y="9799"/>
                </a:cubicBezTo>
                <a:close/>
                <a:moveTo>
                  <a:pt x="12113" y="9799"/>
                </a:moveTo>
                <a:cubicBezTo>
                  <a:pt x="12101" y="9799"/>
                  <a:pt x="12090" y="9800"/>
                  <a:pt x="12080" y="9802"/>
                </a:cubicBezTo>
                <a:cubicBezTo>
                  <a:pt x="12070" y="9805"/>
                  <a:pt x="12061" y="9809"/>
                  <a:pt x="12053" y="9813"/>
                </a:cubicBezTo>
                <a:cubicBezTo>
                  <a:pt x="12045" y="9817"/>
                  <a:pt x="12039" y="9821"/>
                  <a:pt x="12035" y="9827"/>
                </a:cubicBezTo>
                <a:cubicBezTo>
                  <a:pt x="12031" y="9832"/>
                  <a:pt x="12028" y="9840"/>
                  <a:pt x="12028" y="9846"/>
                </a:cubicBezTo>
                <a:cubicBezTo>
                  <a:pt x="12028" y="9872"/>
                  <a:pt x="12066" y="9892"/>
                  <a:pt x="12113" y="9892"/>
                </a:cubicBezTo>
                <a:cubicBezTo>
                  <a:pt x="12125" y="9892"/>
                  <a:pt x="12135" y="9891"/>
                  <a:pt x="12146" y="9888"/>
                </a:cubicBezTo>
                <a:cubicBezTo>
                  <a:pt x="12166" y="9883"/>
                  <a:pt x="12182" y="9875"/>
                  <a:pt x="12191" y="9864"/>
                </a:cubicBezTo>
                <a:cubicBezTo>
                  <a:pt x="12195" y="9858"/>
                  <a:pt x="12198" y="9853"/>
                  <a:pt x="12198" y="9846"/>
                </a:cubicBezTo>
                <a:cubicBezTo>
                  <a:pt x="12198" y="9833"/>
                  <a:pt x="12188" y="9821"/>
                  <a:pt x="12173" y="9813"/>
                </a:cubicBezTo>
                <a:cubicBezTo>
                  <a:pt x="12158" y="9804"/>
                  <a:pt x="12136" y="9799"/>
                  <a:pt x="12113" y="9799"/>
                </a:cubicBezTo>
                <a:close/>
                <a:moveTo>
                  <a:pt x="12494" y="9799"/>
                </a:moveTo>
                <a:cubicBezTo>
                  <a:pt x="12480" y="9799"/>
                  <a:pt x="12468" y="9800"/>
                  <a:pt x="12456" y="9802"/>
                </a:cubicBezTo>
                <a:cubicBezTo>
                  <a:pt x="12444" y="9805"/>
                  <a:pt x="12433" y="9809"/>
                  <a:pt x="12424" y="9813"/>
                </a:cubicBezTo>
                <a:cubicBezTo>
                  <a:pt x="12415" y="9817"/>
                  <a:pt x="12408" y="9821"/>
                  <a:pt x="12403" y="9827"/>
                </a:cubicBezTo>
                <a:cubicBezTo>
                  <a:pt x="12399" y="9832"/>
                  <a:pt x="12395" y="9840"/>
                  <a:pt x="12395" y="9846"/>
                </a:cubicBezTo>
                <a:cubicBezTo>
                  <a:pt x="12395" y="9872"/>
                  <a:pt x="12440" y="9892"/>
                  <a:pt x="12494" y="9892"/>
                </a:cubicBezTo>
                <a:cubicBezTo>
                  <a:pt x="12507" y="9892"/>
                  <a:pt x="12521" y="9891"/>
                  <a:pt x="12533" y="9888"/>
                </a:cubicBezTo>
                <a:cubicBezTo>
                  <a:pt x="12545" y="9886"/>
                  <a:pt x="12555" y="9882"/>
                  <a:pt x="12564" y="9878"/>
                </a:cubicBezTo>
                <a:cubicBezTo>
                  <a:pt x="12573" y="9874"/>
                  <a:pt x="12580" y="9869"/>
                  <a:pt x="12585" y="9864"/>
                </a:cubicBezTo>
                <a:cubicBezTo>
                  <a:pt x="12590" y="9858"/>
                  <a:pt x="12593" y="9853"/>
                  <a:pt x="12593" y="9846"/>
                </a:cubicBezTo>
                <a:cubicBezTo>
                  <a:pt x="12593" y="9840"/>
                  <a:pt x="12590" y="9833"/>
                  <a:pt x="12585" y="9827"/>
                </a:cubicBezTo>
                <a:cubicBezTo>
                  <a:pt x="12582" y="9823"/>
                  <a:pt x="12576" y="9820"/>
                  <a:pt x="12571" y="9816"/>
                </a:cubicBezTo>
                <a:cubicBezTo>
                  <a:pt x="12560" y="9810"/>
                  <a:pt x="12548" y="9806"/>
                  <a:pt x="12533" y="9802"/>
                </a:cubicBezTo>
                <a:cubicBezTo>
                  <a:pt x="12521" y="9800"/>
                  <a:pt x="12507" y="9799"/>
                  <a:pt x="12494" y="9799"/>
                </a:cubicBezTo>
                <a:close/>
                <a:moveTo>
                  <a:pt x="12861" y="9799"/>
                </a:moveTo>
                <a:cubicBezTo>
                  <a:pt x="12847" y="9799"/>
                  <a:pt x="12835" y="9800"/>
                  <a:pt x="12823" y="9802"/>
                </a:cubicBezTo>
                <a:cubicBezTo>
                  <a:pt x="12811" y="9805"/>
                  <a:pt x="12801" y="9809"/>
                  <a:pt x="12792" y="9813"/>
                </a:cubicBezTo>
                <a:cubicBezTo>
                  <a:pt x="12783" y="9817"/>
                  <a:pt x="12776" y="9821"/>
                  <a:pt x="12771" y="9827"/>
                </a:cubicBezTo>
                <a:cubicBezTo>
                  <a:pt x="12766" y="9832"/>
                  <a:pt x="12762" y="9840"/>
                  <a:pt x="12762" y="9846"/>
                </a:cubicBezTo>
                <a:cubicBezTo>
                  <a:pt x="12762" y="9872"/>
                  <a:pt x="12807" y="9892"/>
                  <a:pt x="12861" y="9892"/>
                </a:cubicBezTo>
                <a:cubicBezTo>
                  <a:pt x="12915" y="9892"/>
                  <a:pt x="12960" y="9872"/>
                  <a:pt x="12960" y="9846"/>
                </a:cubicBezTo>
                <a:cubicBezTo>
                  <a:pt x="12960" y="9840"/>
                  <a:pt x="12958" y="9833"/>
                  <a:pt x="12953" y="9827"/>
                </a:cubicBezTo>
                <a:cubicBezTo>
                  <a:pt x="12948" y="9821"/>
                  <a:pt x="12941" y="9817"/>
                  <a:pt x="12932" y="9813"/>
                </a:cubicBezTo>
                <a:cubicBezTo>
                  <a:pt x="12914" y="9804"/>
                  <a:pt x="12888" y="9799"/>
                  <a:pt x="12861" y="9799"/>
                </a:cubicBezTo>
                <a:close/>
                <a:moveTo>
                  <a:pt x="13230" y="9799"/>
                </a:moveTo>
                <a:cubicBezTo>
                  <a:pt x="13217" y="9799"/>
                  <a:pt x="13203" y="9800"/>
                  <a:pt x="13190" y="9802"/>
                </a:cubicBezTo>
                <a:cubicBezTo>
                  <a:pt x="13178" y="9805"/>
                  <a:pt x="13167" y="9809"/>
                  <a:pt x="13157" y="9813"/>
                </a:cubicBezTo>
                <a:cubicBezTo>
                  <a:pt x="13136" y="9821"/>
                  <a:pt x="13121" y="9833"/>
                  <a:pt x="13116" y="9846"/>
                </a:cubicBezTo>
                <a:cubicBezTo>
                  <a:pt x="13108" y="9867"/>
                  <a:pt x="13127" y="9882"/>
                  <a:pt x="13166" y="9888"/>
                </a:cubicBezTo>
                <a:cubicBezTo>
                  <a:pt x="13179" y="9890"/>
                  <a:pt x="13195" y="9892"/>
                  <a:pt x="13213" y="9892"/>
                </a:cubicBezTo>
                <a:cubicBezTo>
                  <a:pt x="13276" y="9892"/>
                  <a:pt x="13327" y="9872"/>
                  <a:pt x="13327" y="9846"/>
                </a:cubicBezTo>
                <a:cubicBezTo>
                  <a:pt x="13327" y="9840"/>
                  <a:pt x="13325" y="9833"/>
                  <a:pt x="13320" y="9827"/>
                </a:cubicBezTo>
                <a:cubicBezTo>
                  <a:pt x="13315" y="9821"/>
                  <a:pt x="13308" y="9817"/>
                  <a:pt x="13299" y="9813"/>
                </a:cubicBezTo>
                <a:cubicBezTo>
                  <a:pt x="13281" y="9804"/>
                  <a:pt x="13257" y="9799"/>
                  <a:pt x="13230" y="9799"/>
                </a:cubicBezTo>
                <a:close/>
                <a:moveTo>
                  <a:pt x="13581" y="9799"/>
                </a:moveTo>
                <a:cubicBezTo>
                  <a:pt x="13565" y="9799"/>
                  <a:pt x="13551" y="9800"/>
                  <a:pt x="13538" y="9802"/>
                </a:cubicBezTo>
                <a:cubicBezTo>
                  <a:pt x="13510" y="9807"/>
                  <a:pt x="13488" y="9815"/>
                  <a:pt x="13477" y="9827"/>
                </a:cubicBezTo>
                <a:cubicBezTo>
                  <a:pt x="13471" y="9833"/>
                  <a:pt x="13468" y="9840"/>
                  <a:pt x="13468" y="9846"/>
                </a:cubicBezTo>
                <a:cubicBezTo>
                  <a:pt x="13468" y="9853"/>
                  <a:pt x="13472" y="9858"/>
                  <a:pt x="13478" y="9864"/>
                </a:cubicBezTo>
                <a:cubicBezTo>
                  <a:pt x="13483" y="9869"/>
                  <a:pt x="13492" y="9874"/>
                  <a:pt x="13502" y="9878"/>
                </a:cubicBezTo>
                <a:cubicBezTo>
                  <a:pt x="13522" y="9886"/>
                  <a:pt x="13550" y="9892"/>
                  <a:pt x="13581" y="9892"/>
                </a:cubicBezTo>
                <a:cubicBezTo>
                  <a:pt x="13643" y="9892"/>
                  <a:pt x="13694" y="9872"/>
                  <a:pt x="13694" y="9846"/>
                </a:cubicBezTo>
                <a:cubicBezTo>
                  <a:pt x="13694" y="9840"/>
                  <a:pt x="13691" y="9833"/>
                  <a:pt x="13685" y="9827"/>
                </a:cubicBezTo>
                <a:cubicBezTo>
                  <a:pt x="13679" y="9821"/>
                  <a:pt x="13671" y="9817"/>
                  <a:pt x="13661" y="9813"/>
                </a:cubicBezTo>
                <a:cubicBezTo>
                  <a:pt x="13640" y="9804"/>
                  <a:pt x="13612" y="9799"/>
                  <a:pt x="13581" y="9799"/>
                </a:cubicBezTo>
                <a:close/>
                <a:moveTo>
                  <a:pt x="13948" y="9799"/>
                </a:moveTo>
                <a:cubicBezTo>
                  <a:pt x="13932" y="9799"/>
                  <a:pt x="13918" y="9800"/>
                  <a:pt x="13905" y="9802"/>
                </a:cubicBezTo>
                <a:cubicBezTo>
                  <a:pt x="13891" y="9805"/>
                  <a:pt x="13879" y="9809"/>
                  <a:pt x="13869" y="9813"/>
                </a:cubicBezTo>
                <a:cubicBezTo>
                  <a:pt x="13859" y="9817"/>
                  <a:pt x="13850" y="9821"/>
                  <a:pt x="13844" y="9827"/>
                </a:cubicBezTo>
                <a:cubicBezTo>
                  <a:pt x="13838" y="9832"/>
                  <a:pt x="13835" y="9840"/>
                  <a:pt x="13835" y="9846"/>
                </a:cubicBezTo>
                <a:cubicBezTo>
                  <a:pt x="13835" y="9872"/>
                  <a:pt x="13886" y="9892"/>
                  <a:pt x="13948" y="9892"/>
                </a:cubicBezTo>
                <a:cubicBezTo>
                  <a:pt x="13964" y="9892"/>
                  <a:pt x="13979" y="9891"/>
                  <a:pt x="13992" y="9888"/>
                </a:cubicBezTo>
                <a:cubicBezTo>
                  <a:pt x="14019" y="9883"/>
                  <a:pt x="14041" y="9875"/>
                  <a:pt x="14052" y="9864"/>
                </a:cubicBezTo>
                <a:cubicBezTo>
                  <a:pt x="14058" y="9858"/>
                  <a:pt x="14062" y="9853"/>
                  <a:pt x="14062" y="9846"/>
                </a:cubicBezTo>
                <a:cubicBezTo>
                  <a:pt x="14062" y="9840"/>
                  <a:pt x="14058" y="9832"/>
                  <a:pt x="14052" y="9827"/>
                </a:cubicBezTo>
                <a:cubicBezTo>
                  <a:pt x="14046" y="9821"/>
                  <a:pt x="14038" y="9817"/>
                  <a:pt x="14028" y="9813"/>
                </a:cubicBezTo>
                <a:cubicBezTo>
                  <a:pt x="14008" y="9804"/>
                  <a:pt x="13979" y="9799"/>
                  <a:pt x="13948" y="9799"/>
                </a:cubicBezTo>
                <a:close/>
                <a:moveTo>
                  <a:pt x="15035" y="9799"/>
                </a:moveTo>
                <a:cubicBezTo>
                  <a:pt x="15008" y="9799"/>
                  <a:pt x="14983" y="9804"/>
                  <a:pt x="14965" y="9813"/>
                </a:cubicBezTo>
                <a:cubicBezTo>
                  <a:pt x="14957" y="9817"/>
                  <a:pt x="14949" y="9821"/>
                  <a:pt x="14944" y="9827"/>
                </a:cubicBezTo>
                <a:cubicBezTo>
                  <a:pt x="14939" y="9833"/>
                  <a:pt x="14936" y="9840"/>
                  <a:pt x="14936" y="9846"/>
                </a:cubicBezTo>
                <a:cubicBezTo>
                  <a:pt x="14936" y="9872"/>
                  <a:pt x="14981" y="9892"/>
                  <a:pt x="15035" y="9892"/>
                </a:cubicBezTo>
                <a:cubicBezTo>
                  <a:pt x="15089" y="9892"/>
                  <a:pt x="15134" y="9872"/>
                  <a:pt x="15134" y="9846"/>
                </a:cubicBezTo>
                <a:cubicBezTo>
                  <a:pt x="15134" y="9840"/>
                  <a:pt x="15131" y="9833"/>
                  <a:pt x="15126" y="9827"/>
                </a:cubicBezTo>
                <a:cubicBezTo>
                  <a:pt x="15121" y="9821"/>
                  <a:pt x="15114" y="9817"/>
                  <a:pt x="15105" y="9813"/>
                </a:cubicBezTo>
                <a:cubicBezTo>
                  <a:pt x="15088" y="9804"/>
                  <a:pt x="15062" y="9799"/>
                  <a:pt x="15035" y="9799"/>
                </a:cubicBezTo>
                <a:close/>
                <a:moveTo>
                  <a:pt x="0" y="10361"/>
                </a:moveTo>
                <a:lnTo>
                  <a:pt x="0" y="12195"/>
                </a:lnTo>
                <a:lnTo>
                  <a:pt x="0" y="14026"/>
                </a:lnTo>
                <a:lnTo>
                  <a:pt x="2364" y="14016"/>
                </a:lnTo>
                <a:lnTo>
                  <a:pt x="4730" y="14003"/>
                </a:lnTo>
                <a:lnTo>
                  <a:pt x="4737" y="13157"/>
                </a:lnTo>
                <a:cubicBezTo>
                  <a:pt x="4739" y="12922"/>
                  <a:pt x="4742" y="12767"/>
                  <a:pt x="4745" y="12640"/>
                </a:cubicBezTo>
                <a:cubicBezTo>
                  <a:pt x="4745" y="12639"/>
                  <a:pt x="4745" y="12636"/>
                  <a:pt x="4745" y="12635"/>
                </a:cubicBezTo>
                <a:cubicBezTo>
                  <a:pt x="4747" y="12584"/>
                  <a:pt x="4748" y="12528"/>
                  <a:pt x="4750" y="12491"/>
                </a:cubicBezTo>
                <a:cubicBezTo>
                  <a:pt x="4750" y="12490"/>
                  <a:pt x="4750" y="12490"/>
                  <a:pt x="4750" y="12489"/>
                </a:cubicBezTo>
                <a:cubicBezTo>
                  <a:pt x="4751" y="12465"/>
                  <a:pt x="4752" y="12437"/>
                  <a:pt x="4754" y="12417"/>
                </a:cubicBezTo>
                <a:cubicBezTo>
                  <a:pt x="4754" y="12410"/>
                  <a:pt x="4755" y="12401"/>
                  <a:pt x="4756" y="12394"/>
                </a:cubicBezTo>
                <a:cubicBezTo>
                  <a:pt x="4756" y="12394"/>
                  <a:pt x="4756" y="12393"/>
                  <a:pt x="4756" y="12393"/>
                </a:cubicBezTo>
                <a:cubicBezTo>
                  <a:pt x="4759" y="12359"/>
                  <a:pt x="4763" y="12330"/>
                  <a:pt x="4768" y="12310"/>
                </a:cubicBezTo>
                <a:cubicBezTo>
                  <a:pt x="4771" y="12295"/>
                  <a:pt x="4775" y="12283"/>
                  <a:pt x="4779" y="12274"/>
                </a:cubicBezTo>
                <a:cubicBezTo>
                  <a:pt x="4783" y="12264"/>
                  <a:pt x="4789" y="12257"/>
                  <a:pt x="4794" y="12251"/>
                </a:cubicBezTo>
                <a:cubicBezTo>
                  <a:pt x="4805" y="12236"/>
                  <a:pt x="4813" y="12225"/>
                  <a:pt x="4819" y="12216"/>
                </a:cubicBezTo>
                <a:cubicBezTo>
                  <a:pt x="4825" y="12206"/>
                  <a:pt x="4829" y="12198"/>
                  <a:pt x="4829" y="12191"/>
                </a:cubicBezTo>
                <a:cubicBezTo>
                  <a:pt x="4828" y="12177"/>
                  <a:pt x="4816" y="12164"/>
                  <a:pt x="4793" y="12142"/>
                </a:cubicBezTo>
                <a:cubicBezTo>
                  <a:pt x="4787" y="12137"/>
                  <a:pt x="4782" y="12131"/>
                  <a:pt x="4778" y="12123"/>
                </a:cubicBezTo>
                <a:cubicBezTo>
                  <a:pt x="4774" y="12115"/>
                  <a:pt x="4770" y="12105"/>
                  <a:pt x="4766" y="12091"/>
                </a:cubicBezTo>
                <a:cubicBezTo>
                  <a:pt x="4762" y="12074"/>
                  <a:pt x="4759" y="12047"/>
                  <a:pt x="4756" y="12016"/>
                </a:cubicBezTo>
                <a:cubicBezTo>
                  <a:pt x="4755" y="12007"/>
                  <a:pt x="4755" y="11995"/>
                  <a:pt x="4754" y="11984"/>
                </a:cubicBezTo>
                <a:cubicBezTo>
                  <a:pt x="4753" y="11967"/>
                  <a:pt x="4752" y="11941"/>
                  <a:pt x="4751" y="11919"/>
                </a:cubicBezTo>
                <a:cubicBezTo>
                  <a:pt x="4751" y="11918"/>
                  <a:pt x="4751" y="11916"/>
                  <a:pt x="4751" y="11914"/>
                </a:cubicBezTo>
                <a:cubicBezTo>
                  <a:pt x="4749" y="11879"/>
                  <a:pt x="4748" y="11826"/>
                  <a:pt x="4748" y="11778"/>
                </a:cubicBezTo>
                <a:cubicBezTo>
                  <a:pt x="4748" y="11777"/>
                  <a:pt x="4748" y="11776"/>
                  <a:pt x="4748" y="11776"/>
                </a:cubicBezTo>
                <a:cubicBezTo>
                  <a:pt x="4745" y="11646"/>
                  <a:pt x="4743" y="11482"/>
                  <a:pt x="4743" y="11229"/>
                </a:cubicBezTo>
                <a:lnTo>
                  <a:pt x="4743" y="10361"/>
                </a:lnTo>
                <a:lnTo>
                  <a:pt x="2372" y="10361"/>
                </a:lnTo>
                <a:lnTo>
                  <a:pt x="0" y="10361"/>
                </a:lnTo>
                <a:close/>
                <a:moveTo>
                  <a:pt x="20780" y="10738"/>
                </a:moveTo>
                <a:cubicBezTo>
                  <a:pt x="20770" y="10738"/>
                  <a:pt x="20763" y="10739"/>
                  <a:pt x="20756" y="10744"/>
                </a:cubicBezTo>
                <a:cubicBezTo>
                  <a:pt x="20751" y="10746"/>
                  <a:pt x="20747" y="10750"/>
                  <a:pt x="20743" y="10756"/>
                </a:cubicBezTo>
                <a:cubicBezTo>
                  <a:pt x="20740" y="10761"/>
                  <a:pt x="20737" y="10768"/>
                  <a:pt x="20735" y="10777"/>
                </a:cubicBezTo>
                <a:cubicBezTo>
                  <a:pt x="20731" y="10789"/>
                  <a:pt x="20729" y="10804"/>
                  <a:pt x="20727" y="10824"/>
                </a:cubicBezTo>
                <a:cubicBezTo>
                  <a:pt x="20726" y="10847"/>
                  <a:pt x="20725" y="10875"/>
                  <a:pt x="20725" y="10910"/>
                </a:cubicBezTo>
                <a:cubicBezTo>
                  <a:pt x="20725" y="10942"/>
                  <a:pt x="20728" y="10975"/>
                  <a:pt x="20732" y="11008"/>
                </a:cubicBezTo>
                <a:cubicBezTo>
                  <a:pt x="20732" y="11016"/>
                  <a:pt x="20734" y="11024"/>
                  <a:pt x="20735" y="11031"/>
                </a:cubicBezTo>
                <a:cubicBezTo>
                  <a:pt x="20739" y="11062"/>
                  <a:pt x="20745" y="11093"/>
                  <a:pt x="20752" y="11117"/>
                </a:cubicBezTo>
                <a:cubicBezTo>
                  <a:pt x="20757" y="11135"/>
                  <a:pt x="20763" y="11152"/>
                  <a:pt x="20768" y="11162"/>
                </a:cubicBezTo>
                <a:cubicBezTo>
                  <a:pt x="20807" y="11233"/>
                  <a:pt x="20807" y="11248"/>
                  <a:pt x="20768" y="11301"/>
                </a:cubicBezTo>
                <a:cubicBezTo>
                  <a:pt x="20761" y="11311"/>
                  <a:pt x="20755" y="11322"/>
                  <a:pt x="20749" y="11336"/>
                </a:cubicBezTo>
                <a:cubicBezTo>
                  <a:pt x="20743" y="11352"/>
                  <a:pt x="20738" y="11372"/>
                  <a:pt x="20735" y="11392"/>
                </a:cubicBezTo>
                <a:cubicBezTo>
                  <a:pt x="20734" y="11396"/>
                  <a:pt x="20733" y="11400"/>
                  <a:pt x="20733" y="11404"/>
                </a:cubicBezTo>
                <a:cubicBezTo>
                  <a:pt x="20730" y="11420"/>
                  <a:pt x="20729" y="11437"/>
                  <a:pt x="20728" y="11453"/>
                </a:cubicBezTo>
                <a:cubicBezTo>
                  <a:pt x="20728" y="11456"/>
                  <a:pt x="20727" y="11459"/>
                  <a:pt x="20727" y="11462"/>
                </a:cubicBezTo>
                <a:cubicBezTo>
                  <a:pt x="20727" y="11465"/>
                  <a:pt x="20727" y="11468"/>
                  <a:pt x="20727" y="11471"/>
                </a:cubicBezTo>
                <a:cubicBezTo>
                  <a:pt x="20727" y="11472"/>
                  <a:pt x="20727" y="11472"/>
                  <a:pt x="20727" y="11473"/>
                </a:cubicBezTo>
                <a:cubicBezTo>
                  <a:pt x="20727" y="11488"/>
                  <a:pt x="20727" y="11503"/>
                  <a:pt x="20727" y="11518"/>
                </a:cubicBezTo>
                <a:cubicBezTo>
                  <a:pt x="20727" y="11519"/>
                  <a:pt x="20727" y="11519"/>
                  <a:pt x="20727" y="11520"/>
                </a:cubicBezTo>
                <a:cubicBezTo>
                  <a:pt x="20728" y="11526"/>
                  <a:pt x="20728" y="11533"/>
                  <a:pt x="20728" y="11539"/>
                </a:cubicBezTo>
                <a:cubicBezTo>
                  <a:pt x="20730" y="11560"/>
                  <a:pt x="20734" y="11580"/>
                  <a:pt x="20738" y="11599"/>
                </a:cubicBezTo>
                <a:cubicBezTo>
                  <a:pt x="20742" y="11615"/>
                  <a:pt x="20745" y="11631"/>
                  <a:pt x="20751" y="11644"/>
                </a:cubicBezTo>
                <a:cubicBezTo>
                  <a:pt x="20756" y="11658"/>
                  <a:pt x="20762" y="11671"/>
                  <a:pt x="20769" y="11681"/>
                </a:cubicBezTo>
                <a:cubicBezTo>
                  <a:pt x="20779" y="11694"/>
                  <a:pt x="20787" y="11705"/>
                  <a:pt x="20792" y="11714"/>
                </a:cubicBezTo>
                <a:cubicBezTo>
                  <a:pt x="20796" y="11724"/>
                  <a:pt x="20798" y="11733"/>
                  <a:pt x="20799" y="11741"/>
                </a:cubicBezTo>
                <a:cubicBezTo>
                  <a:pt x="20799" y="11749"/>
                  <a:pt x="20797" y="11757"/>
                  <a:pt x="20794" y="11765"/>
                </a:cubicBezTo>
                <a:cubicBezTo>
                  <a:pt x="20790" y="11774"/>
                  <a:pt x="20784" y="11781"/>
                  <a:pt x="20776" y="11792"/>
                </a:cubicBezTo>
                <a:cubicBezTo>
                  <a:pt x="20773" y="11796"/>
                  <a:pt x="20770" y="11805"/>
                  <a:pt x="20767" y="11816"/>
                </a:cubicBezTo>
                <a:cubicBezTo>
                  <a:pt x="20764" y="11829"/>
                  <a:pt x="20761" y="11850"/>
                  <a:pt x="20758" y="11872"/>
                </a:cubicBezTo>
                <a:cubicBezTo>
                  <a:pt x="20753" y="11907"/>
                  <a:pt x="20750" y="11950"/>
                  <a:pt x="20746" y="12000"/>
                </a:cubicBezTo>
                <a:cubicBezTo>
                  <a:pt x="20743" y="12056"/>
                  <a:pt x="20739" y="12120"/>
                  <a:pt x="20737" y="12188"/>
                </a:cubicBezTo>
                <a:cubicBezTo>
                  <a:pt x="20734" y="12256"/>
                  <a:pt x="20732" y="12327"/>
                  <a:pt x="20732" y="12400"/>
                </a:cubicBezTo>
                <a:cubicBezTo>
                  <a:pt x="20731" y="12472"/>
                  <a:pt x="20731" y="12545"/>
                  <a:pt x="20732" y="12614"/>
                </a:cubicBezTo>
                <a:cubicBezTo>
                  <a:pt x="20732" y="12683"/>
                  <a:pt x="20733" y="12748"/>
                  <a:pt x="20736" y="12806"/>
                </a:cubicBezTo>
                <a:cubicBezTo>
                  <a:pt x="20738" y="12864"/>
                  <a:pt x="20741" y="12913"/>
                  <a:pt x="20745" y="12952"/>
                </a:cubicBezTo>
                <a:cubicBezTo>
                  <a:pt x="20746" y="12955"/>
                  <a:pt x="20746" y="12959"/>
                  <a:pt x="20746" y="12962"/>
                </a:cubicBezTo>
                <a:cubicBezTo>
                  <a:pt x="20748" y="12979"/>
                  <a:pt x="20750" y="12993"/>
                  <a:pt x="20753" y="13004"/>
                </a:cubicBezTo>
                <a:cubicBezTo>
                  <a:pt x="20755" y="13016"/>
                  <a:pt x="20757" y="13025"/>
                  <a:pt x="20760" y="13031"/>
                </a:cubicBezTo>
                <a:cubicBezTo>
                  <a:pt x="20779" y="13068"/>
                  <a:pt x="20816" y="13081"/>
                  <a:pt x="20850" y="13062"/>
                </a:cubicBezTo>
                <a:cubicBezTo>
                  <a:pt x="20866" y="13054"/>
                  <a:pt x="20888" y="13046"/>
                  <a:pt x="20910" y="13041"/>
                </a:cubicBezTo>
                <a:cubicBezTo>
                  <a:pt x="20933" y="13036"/>
                  <a:pt x="20955" y="13035"/>
                  <a:pt x="20973" y="13036"/>
                </a:cubicBezTo>
                <a:cubicBezTo>
                  <a:pt x="20983" y="13036"/>
                  <a:pt x="20992" y="13034"/>
                  <a:pt x="21001" y="13031"/>
                </a:cubicBezTo>
                <a:cubicBezTo>
                  <a:pt x="21018" y="13024"/>
                  <a:pt x="21031" y="13012"/>
                  <a:pt x="21041" y="12992"/>
                </a:cubicBezTo>
                <a:cubicBezTo>
                  <a:pt x="21046" y="12982"/>
                  <a:pt x="21051" y="12972"/>
                  <a:pt x="21054" y="12959"/>
                </a:cubicBezTo>
                <a:cubicBezTo>
                  <a:pt x="21059" y="12933"/>
                  <a:pt x="21061" y="12902"/>
                  <a:pt x="21059" y="12866"/>
                </a:cubicBezTo>
                <a:cubicBezTo>
                  <a:pt x="21057" y="12830"/>
                  <a:pt x="21051" y="12789"/>
                  <a:pt x="21041" y="12743"/>
                </a:cubicBezTo>
                <a:cubicBezTo>
                  <a:pt x="21036" y="12723"/>
                  <a:pt x="21033" y="12703"/>
                  <a:pt x="21030" y="12684"/>
                </a:cubicBezTo>
                <a:cubicBezTo>
                  <a:pt x="21028" y="12664"/>
                  <a:pt x="21025" y="12645"/>
                  <a:pt x="21024" y="12628"/>
                </a:cubicBezTo>
                <a:cubicBezTo>
                  <a:pt x="21023" y="12593"/>
                  <a:pt x="21026" y="12565"/>
                  <a:pt x="21033" y="12550"/>
                </a:cubicBezTo>
                <a:cubicBezTo>
                  <a:pt x="21040" y="12535"/>
                  <a:pt x="21045" y="12487"/>
                  <a:pt x="21048" y="12422"/>
                </a:cubicBezTo>
                <a:cubicBezTo>
                  <a:pt x="21055" y="12294"/>
                  <a:pt x="21054" y="12100"/>
                  <a:pt x="21045" y="11967"/>
                </a:cubicBezTo>
                <a:cubicBezTo>
                  <a:pt x="21041" y="11900"/>
                  <a:pt x="21034" y="11850"/>
                  <a:pt x="21026" y="11830"/>
                </a:cubicBezTo>
                <a:cubicBezTo>
                  <a:pt x="21019" y="11811"/>
                  <a:pt x="21018" y="11794"/>
                  <a:pt x="21022" y="11779"/>
                </a:cubicBezTo>
                <a:cubicBezTo>
                  <a:pt x="21024" y="11772"/>
                  <a:pt x="21027" y="11764"/>
                  <a:pt x="21031" y="11758"/>
                </a:cubicBezTo>
                <a:cubicBezTo>
                  <a:pt x="21036" y="11752"/>
                  <a:pt x="21042" y="11747"/>
                  <a:pt x="21049" y="11742"/>
                </a:cubicBezTo>
                <a:cubicBezTo>
                  <a:pt x="21062" y="11735"/>
                  <a:pt x="21078" y="11711"/>
                  <a:pt x="21094" y="11681"/>
                </a:cubicBezTo>
                <a:cubicBezTo>
                  <a:pt x="21101" y="11666"/>
                  <a:pt x="21109" y="11648"/>
                  <a:pt x="21117" y="11630"/>
                </a:cubicBezTo>
                <a:cubicBezTo>
                  <a:pt x="21124" y="11612"/>
                  <a:pt x="21131" y="11595"/>
                  <a:pt x="21137" y="11576"/>
                </a:cubicBezTo>
                <a:cubicBezTo>
                  <a:pt x="21147" y="11544"/>
                  <a:pt x="21155" y="11519"/>
                  <a:pt x="21164" y="11501"/>
                </a:cubicBezTo>
                <a:cubicBezTo>
                  <a:pt x="21168" y="11491"/>
                  <a:pt x="21173" y="11483"/>
                  <a:pt x="21178" y="11476"/>
                </a:cubicBezTo>
                <a:cubicBezTo>
                  <a:pt x="21184" y="11467"/>
                  <a:pt x="21193" y="11461"/>
                  <a:pt x="21202" y="11457"/>
                </a:cubicBezTo>
                <a:cubicBezTo>
                  <a:pt x="21204" y="11456"/>
                  <a:pt x="21208" y="11454"/>
                  <a:pt x="21210" y="11453"/>
                </a:cubicBezTo>
                <a:cubicBezTo>
                  <a:pt x="21220" y="11450"/>
                  <a:pt x="21229" y="11449"/>
                  <a:pt x="21242" y="11448"/>
                </a:cubicBezTo>
                <a:cubicBezTo>
                  <a:pt x="21242" y="11448"/>
                  <a:pt x="21243" y="11448"/>
                  <a:pt x="21244" y="11448"/>
                </a:cubicBezTo>
                <a:cubicBezTo>
                  <a:pt x="21265" y="11447"/>
                  <a:pt x="21292" y="11448"/>
                  <a:pt x="21326" y="11452"/>
                </a:cubicBezTo>
                <a:cubicBezTo>
                  <a:pt x="21353" y="11454"/>
                  <a:pt x="21376" y="11458"/>
                  <a:pt x="21394" y="11462"/>
                </a:cubicBezTo>
                <a:cubicBezTo>
                  <a:pt x="21413" y="11466"/>
                  <a:pt x="21428" y="11471"/>
                  <a:pt x="21440" y="11478"/>
                </a:cubicBezTo>
                <a:cubicBezTo>
                  <a:pt x="21451" y="11485"/>
                  <a:pt x="21460" y="11493"/>
                  <a:pt x="21465" y="11502"/>
                </a:cubicBezTo>
                <a:cubicBezTo>
                  <a:pt x="21468" y="11507"/>
                  <a:pt x="21470" y="11512"/>
                  <a:pt x="21471" y="11518"/>
                </a:cubicBezTo>
                <a:cubicBezTo>
                  <a:pt x="21473" y="11524"/>
                  <a:pt x="21473" y="11529"/>
                  <a:pt x="21473" y="11536"/>
                </a:cubicBezTo>
                <a:cubicBezTo>
                  <a:pt x="21473" y="11548"/>
                  <a:pt x="21470" y="11559"/>
                  <a:pt x="21466" y="11569"/>
                </a:cubicBezTo>
                <a:cubicBezTo>
                  <a:pt x="21462" y="11578"/>
                  <a:pt x="21456" y="11586"/>
                  <a:pt x="21447" y="11594"/>
                </a:cubicBezTo>
                <a:cubicBezTo>
                  <a:pt x="21430" y="11608"/>
                  <a:pt x="21403" y="11617"/>
                  <a:pt x="21367" y="11622"/>
                </a:cubicBezTo>
                <a:cubicBezTo>
                  <a:pt x="21350" y="11624"/>
                  <a:pt x="21334" y="11630"/>
                  <a:pt x="21318" y="11639"/>
                </a:cubicBezTo>
                <a:cubicBezTo>
                  <a:pt x="21313" y="11641"/>
                  <a:pt x="21309" y="11645"/>
                  <a:pt x="21305" y="11648"/>
                </a:cubicBezTo>
                <a:cubicBezTo>
                  <a:pt x="21305" y="11648"/>
                  <a:pt x="21304" y="11648"/>
                  <a:pt x="21304" y="11648"/>
                </a:cubicBezTo>
                <a:cubicBezTo>
                  <a:pt x="21293" y="11655"/>
                  <a:pt x="21283" y="11664"/>
                  <a:pt x="21273" y="11674"/>
                </a:cubicBezTo>
                <a:cubicBezTo>
                  <a:pt x="21269" y="11679"/>
                  <a:pt x="21264" y="11683"/>
                  <a:pt x="21260" y="11688"/>
                </a:cubicBezTo>
                <a:cubicBezTo>
                  <a:pt x="21247" y="11703"/>
                  <a:pt x="21235" y="11719"/>
                  <a:pt x="21225" y="11737"/>
                </a:cubicBezTo>
                <a:cubicBezTo>
                  <a:pt x="21213" y="11758"/>
                  <a:pt x="21204" y="11780"/>
                  <a:pt x="21196" y="11804"/>
                </a:cubicBezTo>
                <a:cubicBezTo>
                  <a:pt x="21187" y="11828"/>
                  <a:pt x="21182" y="11852"/>
                  <a:pt x="21178" y="11877"/>
                </a:cubicBezTo>
                <a:cubicBezTo>
                  <a:pt x="21174" y="11900"/>
                  <a:pt x="21173" y="11923"/>
                  <a:pt x="21173" y="11946"/>
                </a:cubicBezTo>
                <a:cubicBezTo>
                  <a:pt x="21174" y="11960"/>
                  <a:pt x="21174" y="11975"/>
                  <a:pt x="21176" y="11990"/>
                </a:cubicBezTo>
                <a:cubicBezTo>
                  <a:pt x="21177" y="12002"/>
                  <a:pt x="21180" y="12013"/>
                  <a:pt x="21183" y="12025"/>
                </a:cubicBezTo>
                <a:cubicBezTo>
                  <a:pt x="21186" y="12036"/>
                  <a:pt x="21189" y="12047"/>
                  <a:pt x="21193" y="12058"/>
                </a:cubicBezTo>
                <a:cubicBezTo>
                  <a:pt x="21198" y="12069"/>
                  <a:pt x="21203" y="12080"/>
                  <a:pt x="21209" y="12089"/>
                </a:cubicBezTo>
                <a:cubicBezTo>
                  <a:pt x="21215" y="12100"/>
                  <a:pt x="21220" y="12108"/>
                  <a:pt x="21223" y="12118"/>
                </a:cubicBezTo>
                <a:cubicBezTo>
                  <a:pt x="21226" y="12128"/>
                  <a:pt x="21227" y="12137"/>
                  <a:pt x="21226" y="12147"/>
                </a:cubicBezTo>
                <a:cubicBezTo>
                  <a:pt x="21225" y="12168"/>
                  <a:pt x="21218" y="12191"/>
                  <a:pt x="21203" y="12221"/>
                </a:cubicBezTo>
                <a:cubicBezTo>
                  <a:pt x="21194" y="12238"/>
                  <a:pt x="21188" y="12252"/>
                  <a:pt x="21185" y="12265"/>
                </a:cubicBezTo>
                <a:cubicBezTo>
                  <a:pt x="21183" y="12271"/>
                  <a:pt x="21183" y="12278"/>
                  <a:pt x="21183" y="12284"/>
                </a:cubicBezTo>
                <a:cubicBezTo>
                  <a:pt x="21183" y="12285"/>
                  <a:pt x="21183" y="12287"/>
                  <a:pt x="21183" y="12288"/>
                </a:cubicBezTo>
                <a:cubicBezTo>
                  <a:pt x="21183" y="12300"/>
                  <a:pt x="21188" y="12313"/>
                  <a:pt x="21195" y="12328"/>
                </a:cubicBezTo>
                <a:cubicBezTo>
                  <a:pt x="21197" y="12334"/>
                  <a:pt x="21198" y="12339"/>
                  <a:pt x="21202" y="12345"/>
                </a:cubicBezTo>
                <a:cubicBezTo>
                  <a:pt x="21211" y="12361"/>
                  <a:pt x="21224" y="12379"/>
                  <a:pt x="21241" y="12401"/>
                </a:cubicBezTo>
                <a:cubicBezTo>
                  <a:pt x="21283" y="12457"/>
                  <a:pt x="21318" y="12527"/>
                  <a:pt x="21318" y="12557"/>
                </a:cubicBezTo>
                <a:cubicBezTo>
                  <a:pt x="21318" y="12568"/>
                  <a:pt x="21320" y="12579"/>
                  <a:pt x="21323" y="12589"/>
                </a:cubicBezTo>
                <a:cubicBezTo>
                  <a:pt x="21326" y="12600"/>
                  <a:pt x="21331" y="12609"/>
                  <a:pt x="21337" y="12619"/>
                </a:cubicBezTo>
                <a:cubicBezTo>
                  <a:pt x="21348" y="12638"/>
                  <a:pt x="21364" y="12655"/>
                  <a:pt x="21383" y="12668"/>
                </a:cubicBezTo>
                <a:cubicBezTo>
                  <a:pt x="21420" y="12694"/>
                  <a:pt x="21467" y="12707"/>
                  <a:pt x="21505" y="12691"/>
                </a:cubicBezTo>
                <a:cubicBezTo>
                  <a:pt x="21524" y="12683"/>
                  <a:pt x="21539" y="12670"/>
                  <a:pt x="21549" y="12657"/>
                </a:cubicBezTo>
                <a:cubicBezTo>
                  <a:pt x="21554" y="12651"/>
                  <a:pt x="21558" y="12645"/>
                  <a:pt x="21560" y="12638"/>
                </a:cubicBezTo>
                <a:cubicBezTo>
                  <a:pt x="21561" y="12631"/>
                  <a:pt x="21561" y="12625"/>
                  <a:pt x="21559" y="12619"/>
                </a:cubicBezTo>
                <a:cubicBezTo>
                  <a:pt x="21556" y="12613"/>
                  <a:pt x="21555" y="12606"/>
                  <a:pt x="21554" y="12599"/>
                </a:cubicBezTo>
                <a:cubicBezTo>
                  <a:pt x="21554" y="12599"/>
                  <a:pt x="21554" y="12598"/>
                  <a:pt x="21554" y="12598"/>
                </a:cubicBezTo>
                <a:cubicBezTo>
                  <a:pt x="21554" y="12597"/>
                  <a:pt x="21555" y="12595"/>
                  <a:pt x="21555" y="12594"/>
                </a:cubicBezTo>
                <a:cubicBezTo>
                  <a:pt x="21555" y="12583"/>
                  <a:pt x="21557" y="12571"/>
                  <a:pt x="21562" y="12561"/>
                </a:cubicBezTo>
                <a:cubicBezTo>
                  <a:pt x="21564" y="12555"/>
                  <a:pt x="21567" y="12551"/>
                  <a:pt x="21571" y="12547"/>
                </a:cubicBezTo>
                <a:cubicBezTo>
                  <a:pt x="21576" y="12542"/>
                  <a:pt x="21579" y="12535"/>
                  <a:pt x="21583" y="12526"/>
                </a:cubicBezTo>
                <a:cubicBezTo>
                  <a:pt x="21583" y="12525"/>
                  <a:pt x="21584" y="12525"/>
                  <a:pt x="21584" y="12524"/>
                </a:cubicBezTo>
                <a:cubicBezTo>
                  <a:pt x="21584" y="12524"/>
                  <a:pt x="21584" y="12523"/>
                  <a:pt x="21584" y="12522"/>
                </a:cubicBezTo>
                <a:cubicBezTo>
                  <a:pt x="21584" y="12521"/>
                  <a:pt x="21585" y="12517"/>
                  <a:pt x="21586" y="12515"/>
                </a:cubicBezTo>
                <a:cubicBezTo>
                  <a:pt x="21586" y="12515"/>
                  <a:pt x="21586" y="12513"/>
                  <a:pt x="21586" y="12512"/>
                </a:cubicBezTo>
                <a:cubicBezTo>
                  <a:pt x="21589" y="12502"/>
                  <a:pt x="21590" y="12489"/>
                  <a:pt x="21592" y="12477"/>
                </a:cubicBezTo>
                <a:cubicBezTo>
                  <a:pt x="21596" y="12451"/>
                  <a:pt x="21598" y="12424"/>
                  <a:pt x="21599" y="12393"/>
                </a:cubicBezTo>
                <a:cubicBezTo>
                  <a:pt x="21599" y="12360"/>
                  <a:pt x="21597" y="12328"/>
                  <a:pt x="21593" y="12296"/>
                </a:cubicBezTo>
                <a:cubicBezTo>
                  <a:pt x="21591" y="12276"/>
                  <a:pt x="21589" y="12254"/>
                  <a:pt x="21585" y="12237"/>
                </a:cubicBezTo>
                <a:cubicBezTo>
                  <a:pt x="21582" y="12222"/>
                  <a:pt x="21579" y="12209"/>
                  <a:pt x="21574" y="12198"/>
                </a:cubicBezTo>
                <a:cubicBezTo>
                  <a:pt x="21571" y="12188"/>
                  <a:pt x="21568" y="12177"/>
                  <a:pt x="21566" y="12165"/>
                </a:cubicBezTo>
                <a:cubicBezTo>
                  <a:pt x="21564" y="12148"/>
                  <a:pt x="21564" y="12130"/>
                  <a:pt x="21566" y="12112"/>
                </a:cubicBezTo>
                <a:cubicBezTo>
                  <a:pt x="21566" y="12108"/>
                  <a:pt x="21567" y="12104"/>
                  <a:pt x="21568" y="12100"/>
                </a:cubicBezTo>
                <a:cubicBezTo>
                  <a:pt x="21571" y="12082"/>
                  <a:pt x="21574" y="12063"/>
                  <a:pt x="21581" y="12046"/>
                </a:cubicBezTo>
                <a:cubicBezTo>
                  <a:pt x="21593" y="12014"/>
                  <a:pt x="21599" y="11985"/>
                  <a:pt x="21599" y="11949"/>
                </a:cubicBezTo>
                <a:cubicBezTo>
                  <a:pt x="21599" y="11947"/>
                  <a:pt x="21599" y="11944"/>
                  <a:pt x="21599" y="11942"/>
                </a:cubicBezTo>
                <a:cubicBezTo>
                  <a:pt x="21598" y="11925"/>
                  <a:pt x="21596" y="11906"/>
                  <a:pt x="21593" y="11886"/>
                </a:cubicBezTo>
                <a:cubicBezTo>
                  <a:pt x="21590" y="11866"/>
                  <a:pt x="21586" y="11845"/>
                  <a:pt x="21581" y="11820"/>
                </a:cubicBezTo>
                <a:cubicBezTo>
                  <a:pt x="21571" y="11778"/>
                  <a:pt x="21566" y="11739"/>
                  <a:pt x="21565" y="11709"/>
                </a:cubicBezTo>
                <a:cubicBezTo>
                  <a:pt x="21564" y="11694"/>
                  <a:pt x="21566" y="11682"/>
                  <a:pt x="21567" y="11672"/>
                </a:cubicBezTo>
                <a:cubicBezTo>
                  <a:pt x="21569" y="11662"/>
                  <a:pt x="21571" y="11655"/>
                  <a:pt x="21574" y="11651"/>
                </a:cubicBezTo>
                <a:cubicBezTo>
                  <a:pt x="21589" y="11637"/>
                  <a:pt x="21600" y="11500"/>
                  <a:pt x="21600" y="11346"/>
                </a:cubicBezTo>
                <a:cubicBezTo>
                  <a:pt x="21600" y="11286"/>
                  <a:pt x="21600" y="11237"/>
                  <a:pt x="21599" y="11199"/>
                </a:cubicBezTo>
                <a:cubicBezTo>
                  <a:pt x="21597" y="11162"/>
                  <a:pt x="21595" y="11135"/>
                  <a:pt x="21591" y="11115"/>
                </a:cubicBezTo>
                <a:cubicBezTo>
                  <a:pt x="21591" y="11112"/>
                  <a:pt x="21590" y="11111"/>
                  <a:pt x="21589" y="11108"/>
                </a:cubicBezTo>
                <a:cubicBezTo>
                  <a:pt x="21589" y="11106"/>
                  <a:pt x="21587" y="11105"/>
                  <a:pt x="21587" y="11103"/>
                </a:cubicBezTo>
                <a:cubicBezTo>
                  <a:pt x="21587" y="11102"/>
                  <a:pt x="21586" y="11100"/>
                  <a:pt x="21586" y="11099"/>
                </a:cubicBezTo>
                <a:cubicBezTo>
                  <a:pt x="21585" y="11096"/>
                  <a:pt x="21585" y="11093"/>
                  <a:pt x="21584" y="11091"/>
                </a:cubicBezTo>
                <a:cubicBezTo>
                  <a:pt x="21581" y="11084"/>
                  <a:pt x="21578" y="11080"/>
                  <a:pt x="21574" y="11077"/>
                </a:cubicBezTo>
                <a:cubicBezTo>
                  <a:pt x="21567" y="11069"/>
                  <a:pt x="21559" y="11066"/>
                  <a:pt x="21547" y="11066"/>
                </a:cubicBezTo>
                <a:cubicBezTo>
                  <a:pt x="21518" y="11066"/>
                  <a:pt x="21487" y="11109"/>
                  <a:pt x="21479" y="11161"/>
                </a:cubicBezTo>
                <a:cubicBezTo>
                  <a:pt x="21466" y="11239"/>
                  <a:pt x="21440" y="11255"/>
                  <a:pt x="21322" y="11255"/>
                </a:cubicBezTo>
                <a:cubicBezTo>
                  <a:pt x="21283" y="11255"/>
                  <a:pt x="21246" y="11261"/>
                  <a:pt x="21217" y="11269"/>
                </a:cubicBezTo>
                <a:cubicBezTo>
                  <a:pt x="21188" y="11278"/>
                  <a:pt x="21168" y="11288"/>
                  <a:pt x="21163" y="11301"/>
                </a:cubicBezTo>
                <a:cubicBezTo>
                  <a:pt x="21157" y="11316"/>
                  <a:pt x="21147" y="11325"/>
                  <a:pt x="21135" y="11324"/>
                </a:cubicBezTo>
                <a:cubicBezTo>
                  <a:pt x="21122" y="11323"/>
                  <a:pt x="21105" y="11313"/>
                  <a:pt x="21085" y="11296"/>
                </a:cubicBezTo>
                <a:lnTo>
                  <a:pt x="21026" y="11243"/>
                </a:lnTo>
                <a:lnTo>
                  <a:pt x="21089" y="11164"/>
                </a:lnTo>
                <a:cubicBezTo>
                  <a:pt x="21135" y="11107"/>
                  <a:pt x="21154" y="11021"/>
                  <a:pt x="21147" y="10943"/>
                </a:cubicBezTo>
                <a:cubicBezTo>
                  <a:pt x="21144" y="10905"/>
                  <a:pt x="21134" y="10868"/>
                  <a:pt x="21119" y="10836"/>
                </a:cubicBezTo>
                <a:cubicBezTo>
                  <a:pt x="21111" y="10820"/>
                  <a:pt x="21102" y="10807"/>
                  <a:pt x="21091" y="10794"/>
                </a:cubicBezTo>
                <a:cubicBezTo>
                  <a:pt x="21081" y="10782"/>
                  <a:pt x="21069" y="10772"/>
                  <a:pt x="21056" y="10765"/>
                </a:cubicBezTo>
                <a:cubicBezTo>
                  <a:pt x="21000" y="10732"/>
                  <a:pt x="20960" y="10734"/>
                  <a:pt x="20922" y="10773"/>
                </a:cubicBezTo>
                <a:cubicBezTo>
                  <a:pt x="20888" y="10809"/>
                  <a:pt x="20862" y="10813"/>
                  <a:pt x="20852" y="10784"/>
                </a:cubicBezTo>
                <a:cubicBezTo>
                  <a:pt x="20849" y="10777"/>
                  <a:pt x="20846" y="10772"/>
                  <a:pt x="20841" y="10766"/>
                </a:cubicBezTo>
                <a:cubicBezTo>
                  <a:pt x="20836" y="10761"/>
                  <a:pt x="20830" y="10756"/>
                  <a:pt x="20823" y="10752"/>
                </a:cubicBezTo>
                <a:cubicBezTo>
                  <a:pt x="20810" y="10744"/>
                  <a:pt x="20795" y="10738"/>
                  <a:pt x="20780" y="10738"/>
                </a:cubicBezTo>
                <a:close/>
                <a:moveTo>
                  <a:pt x="5788" y="12147"/>
                </a:moveTo>
                <a:cubicBezTo>
                  <a:pt x="5726" y="12147"/>
                  <a:pt x="5676" y="12169"/>
                  <a:pt x="5676" y="12195"/>
                </a:cubicBezTo>
                <a:cubicBezTo>
                  <a:pt x="5676" y="12220"/>
                  <a:pt x="5726" y="12240"/>
                  <a:pt x="5788" y="12240"/>
                </a:cubicBezTo>
                <a:cubicBezTo>
                  <a:pt x="5850" y="12240"/>
                  <a:pt x="5902" y="12220"/>
                  <a:pt x="5902" y="12195"/>
                </a:cubicBezTo>
                <a:cubicBezTo>
                  <a:pt x="5902" y="12169"/>
                  <a:pt x="5850" y="12147"/>
                  <a:pt x="5788" y="12147"/>
                </a:cubicBezTo>
                <a:close/>
                <a:moveTo>
                  <a:pt x="6141" y="12147"/>
                </a:moveTo>
                <a:cubicBezTo>
                  <a:pt x="6086" y="12147"/>
                  <a:pt x="6043" y="12169"/>
                  <a:pt x="6043" y="12195"/>
                </a:cubicBezTo>
                <a:cubicBezTo>
                  <a:pt x="6043" y="12220"/>
                  <a:pt x="6086" y="12240"/>
                  <a:pt x="6141" y="12240"/>
                </a:cubicBezTo>
                <a:cubicBezTo>
                  <a:pt x="6195" y="12240"/>
                  <a:pt x="6240" y="12220"/>
                  <a:pt x="6240" y="12195"/>
                </a:cubicBezTo>
                <a:cubicBezTo>
                  <a:pt x="6240" y="12169"/>
                  <a:pt x="6195" y="12147"/>
                  <a:pt x="6141" y="12147"/>
                </a:cubicBezTo>
                <a:close/>
                <a:moveTo>
                  <a:pt x="6508" y="12147"/>
                </a:moveTo>
                <a:cubicBezTo>
                  <a:pt x="6454" y="12147"/>
                  <a:pt x="6409" y="12169"/>
                  <a:pt x="6409" y="12195"/>
                </a:cubicBezTo>
                <a:cubicBezTo>
                  <a:pt x="6409" y="12220"/>
                  <a:pt x="6454" y="12240"/>
                  <a:pt x="6508" y="12240"/>
                </a:cubicBezTo>
                <a:cubicBezTo>
                  <a:pt x="6562" y="12240"/>
                  <a:pt x="6607" y="12220"/>
                  <a:pt x="6607" y="12195"/>
                </a:cubicBezTo>
                <a:cubicBezTo>
                  <a:pt x="6607" y="12169"/>
                  <a:pt x="6562" y="12147"/>
                  <a:pt x="6508" y="12147"/>
                </a:cubicBezTo>
                <a:close/>
                <a:moveTo>
                  <a:pt x="6861" y="12147"/>
                </a:moveTo>
                <a:cubicBezTo>
                  <a:pt x="6799" y="12147"/>
                  <a:pt x="6748" y="12169"/>
                  <a:pt x="6748" y="12195"/>
                </a:cubicBezTo>
                <a:cubicBezTo>
                  <a:pt x="6748" y="12220"/>
                  <a:pt x="6799" y="12240"/>
                  <a:pt x="6861" y="12240"/>
                </a:cubicBezTo>
                <a:cubicBezTo>
                  <a:pt x="6924" y="12240"/>
                  <a:pt x="6974" y="12220"/>
                  <a:pt x="6974" y="12195"/>
                </a:cubicBezTo>
                <a:cubicBezTo>
                  <a:pt x="6974" y="12169"/>
                  <a:pt x="6924" y="12147"/>
                  <a:pt x="6861" y="12147"/>
                </a:cubicBezTo>
                <a:close/>
                <a:moveTo>
                  <a:pt x="7214" y="12147"/>
                </a:moveTo>
                <a:cubicBezTo>
                  <a:pt x="7160" y="12147"/>
                  <a:pt x="7115" y="12169"/>
                  <a:pt x="7115" y="12195"/>
                </a:cubicBezTo>
                <a:cubicBezTo>
                  <a:pt x="7115" y="12220"/>
                  <a:pt x="7160" y="12240"/>
                  <a:pt x="7214" y="12240"/>
                </a:cubicBezTo>
                <a:cubicBezTo>
                  <a:pt x="7268" y="12240"/>
                  <a:pt x="7313" y="12220"/>
                  <a:pt x="7313" y="12195"/>
                </a:cubicBezTo>
                <a:cubicBezTo>
                  <a:pt x="7313" y="12169"/>
                  <a:pt x="7268" y="12147"/>
                  <a:pt x="7214" y="12147"/>
                </a:cubicBezTo>
                <a:close/>
                <a:moveTo>
                  <a:pt x="7581" y="12147"/>
                </a:moveTo>
                <a:cubicBezTo>
                  <a:pt x="7527" y="12147"/>
                  <a:pt x="7482" y="12169"/>
                  <a:pt x="7482" y="12195"/>
                </a:cubicBezTo>
                <a:cubicBezTo>
                  <a:pt x="7482" y="12220"/>
                  <a:pt x="7527" y="12240"/>
                  <a:pt x="7581" y="12240"/>
                </a:cubicBezTo>
                <a:cubicBezTo>
                  <a:pt x="7635" y="12240"/>
                  <a:pt x="7680" y="12220"/>
                  <a:pt x="7680" y="12195"/>
                </a:cubicBezTo>
                <a:cubicBezTo>
                  <a:pt x="7680" y="12169"/>
                  <a:pt x="7635" y="12147"/>
                  <a:pt x="7581" y="12147"/>
                </a:cubicBezTo>
                <a:close/>
                <a:moveTo>
                  <a:pt x="7936" y="12147"/>
                </a:moveTo>
                <a:cubicBezTo>
                  <a:pt x="7873" y="12147"/>
                  <a:pt x="7821" y="12169"/>
                  <a:pt x="7821" y="12195"/>
                </a:cubicBezTo>
                <a:cubicBezTo>
                  <a:pt x="7821" y="12220"/>
                  <a:pt x="7864" y="12240"/>
                  <a:pt x="7918" y="12240"/>
                </a:cubicBezTo>
                <a:cubicBezTo>
                  <a:pt x="7971" y="12240"/>
                  <a:pt x="8024" y="12220"/>
                  <a:pt x="8034" y="12195"/>
                </a:cubicBezTo>
                <a:cubicBezTo>
                  <a:pt x="8044" y="12166"/>
                  <a:pt x="8005" y="12147"/>
                  <a:pt x="7936" y="12147"/>
                </a:cubicBezTo>
                <a:close/>
                <a:moveTo>
                  <a:pt x="8287" y="12147"/>
                </a:moveTo>
                <a:cubicBezTo>
                  <a:pt x="8233" y="12147"/>
                  <a:pt x="8188" y="12169"/>
                  <a:pt x="8188" y="12195"/>
                </a:cubicBezTo>
                <a:cubicBezTo>
                  <a:pt x="8188" y="12220"/>
                  <a:pt x="8233" y="12240"/>
                  <a:pt x="8287" y="12240"/>
                </a:cubicBezTo>
                <a:cubicBezTo>
                  <a:pt x="8342" y="12240"/>
                  <a:pt x="8386" y="12220"/>
                  <a:pt x="8386" y="12195"/>
                </a:cubicBezTo>
                <a:cubicBezTo>
                  <a:pt x="8386" y="12169"/>
                  <a:pt x="8342" y="12147"/>
                  <a:pt x="8287" y="12147"/>
                </a:cubicBezTo>
                <a:close/>
                <a:moveTo>
                  <a:pt x="8640" y="12147"/>
                </a:moveTo>
                <a:cubicBezTo>
                  <a:pt x="8578" y="12147"/>
                  <a:pt x="8527" y="12169"/>
                  <a:pt x="8527" y="12195"/>
                </a:cubicBezTo>
                <a:cubicBezTo>
                  <a:pt x="8527" y="12220"/>
                  <a:pt x="8578" y="12240"/>
                  <a:pt x="8640" y="12240"/>
                </a:cubicBezTo>
                <a:cubicBezTo>
                  <a:pt x="8702" y="12240"/>
                  <a:pt x="8753" y="12220"/>
                  <a:pt x="8753" y="12195"/>
                </a:cubicBezTo>
                <a:cubicBezTo>
                  <a:pt x="8753" y="12169"/>
                  <a:pt x="8702" y="12147"/>
                  <a:pt x="8640" y="12147"/>
                </a:cubicBezTo>
                <a:close/>
                <a:moveTo>
                  <a:pt x="8993" y="12147"/>
                </a:moveTo>
                <a:cubicBezTo>
                  <a:pt x="8939" y="12147"/>
                  <a:pt x="8894" y="12169"/>
                  <a:pt x="8894" y="12195"/>
                </a:cubicBezTo>
                <a:cubicBezTo>
                  <a:pt x="8894" y="12220"/>
                  <a:pt x="8939" y="12240"/>
                  <a:pt x="8993" y="12240"/>
                </a:cubicBezTo>
                <a:cubicBezTo>
                  <a:pt x="9048" y="12240"/>
                  <a:pt x="9092" y="12220"/>
                  <a:pt x="9092" y="12195"/>
                </a:cubicBezTo>
                <a:cubicBezTo>
                  <a:pt x="9092" y="12169"/>
                  <a:pt x="9048" y="12147"/>
                  <a:pt x="8993" y="12147"/>
                </a:cubicBezTo>
                <a:close/>
                <a:moveTo>
                  <a:pt x="9360" y="12147"/>
                </a:moveTo>
                <a:cubicBezTo>
                  <a:pt x="9306" y="12147"/>
                  <a:pt x="9261" y="12169"/>
                  <a:pt x="9261" y="12195"/>
                </a:cubicBezTo>
                <a:cubicBezTo>
                  <a:pt x="9261" y="12220"/>
                  <a:pt x="9306" y="12240"/>
                  <a:pt x="9360" y="12240"/>
                </a:cubicBezTo>
                <a:cubicBezTo>
                  <a:pt x="9415" y="12240"/>
                  <a:pt x="9459" y="12220"/>
                  <a:pt x="9459" y="12195"/>
                </a:cubicBezTo>
                <a:cubicBezTo>
                  <a:pt x="9459" y="12169"/>
                  <a:pt x="9415" y="12147"/>
                  <a:pt x="9360" y="12147"/>
                </a:cubicBezTo>
                <a:close/>
                <a:moveTo>
                  <a:pt x="9713" y="12147"/>
                </a:moveTo>
                <a:cubicBezTo>
                  <a:pt x="9651" y="12147"/>
                  <a:pt x="9600" y="12169"/>
                  <a:pt x="9600" y="12195"/>
                </a:cubicBezTo>
                <a:cubicBezTo>
                  <a:pt x="9600" y="12220"/>
                  <a:pt x="9651" y="12240"/>
                  <a:pt x="9713" y="12240"/>
                </a:cubicBezTo>
                <a:cubicBezTo>
                  <a:pt x="9775" y="12240"/>
                  <a:pt x="9825" y="12220"/>
                  <a:pt x="9825" y="12195"/>
                </a:cubicBezTo>
                <a:cubicBezTo>
                  <a:pt x="9825" y="12169"/>
                  <a:pt x="9775" y="12147"/>
                  <a:pt x="9713" y="12147"/>
                </a:cubicBezTo>
                <a:close/>
                <a:moveTo>
                  <a:pt x="10066" y="12147"/>
                </a:moveTo>
                <a:cubicBezTo>
                  <a:pt x="10012" y="12147"/>
                  <a:pt x="9968" y="12169"/>
                  <a:pt x="9968" y="12195"/>
                </a:cubicBezTo>
                <a:cubicBezTo>
                  <a:pt x="9968" y="12220"/>
                  <a:pt x="10012" y="12240"/>
                  <a:pt x="10066" y="12240"/>
                </a:cubicBezTo>
                <a:cubicBezTo>
                  <a:pt x="10121" y="12240"/>
                  <a:pt x="10165" y="12220"/>
                  <a:pt x="10165" y="12195"/>
                </a:cubicBezTo>
                <a:cubicBezTo>
                  <a:pt x="10165" y="12169"/>
                  <a:pt x="10121" y="12147"/>
                  <a:pt x="10066" y="12147"/>
                </a:cubicBezTo>
                <a:close/>
                <a:moveTo>
                  <a:pt x="10433" y="12147"/>
                </a:moveTo>
                <a:cubicBezTo>
                  <a:pt x="10378" y="12147"/>
                  <a:pt x="10335" y="12169"/>
                  <a:pt x="10335" y="12195"/>
                </a:cubicBezTo>
                <a:cubicBezTo>
                  <a:pt x="10335" y="12220"/>
                  <a:pt x="10378" y="12240"/>
                  <a:pt x="10433" y="12240"/>
                </a:cubicBezTo>
                <a:cubicBezTo>
                  <a:pt x="10487" y="12240"/>
                  <a:pt x="10532" y="12220"/>
                  <a:pt x="10532" y="12195"/>
                </a:cubicBezTo>
                <a:cubicBezTo>
                  <a:pt x="10532" y="12169"/>
                  <a:pt x="10487" y="12147"/>
                  <a:pt x="10433" y="12147"/>
                </a:cubicBezTo>
                <a:close/>
                <a:moveTo>
                  <a:pt x="10786" y="12147"/>
                </a:moveTo>
                <a:cubicBezTo>
                  <a:pt x="10724" y="12147"/>
                  <a:pt x="10673" y="12169"/>
                  <a:pt x="10673" y="12195"/>
                </a:cubicBezTo>
                <a:cubicBezTo>
                  <a:pt x="10673" y="12220"/>
                  <a:pt x="10724" y="12240"/>
                  <a:pt x="10786" y="12240"/>
                </a:cubicBezTo>
                <a:cubicBezTo>
                  <a:pt x="10848" y="12240"/>
                  <a:pt x="10899" y="12220"/>
                  <a:pt x="10899" y="12195"/>
                </a:cubicBezTo>
                <a:cubicBezTo>
                  <a:pt x="10899" y="12169"/>
                  <a:pt x="10848" y="12147"/>
                  <a:pt x="10786" y="12147"/>
                </a:cubicBezTo>
                <a:close/>
                <a:moveTo>
                  <a:pt x="11139" y="12147"/>
                </a:moveTo>
                <a:cubicBezTo>
                  <a:pt x="11084" y="12147"/>
                  <a:pt x="11040" y="12169"/>
                  <a:pt x="11040" y="12195"/>
                </a:cubicBezTo>
                <a:cubicBezTo>
                  <a:pt x="11040" y="12220"/>
                  <a:pt x="11084" y="12240"/>
                  <a:pt x="11139" y="12240"/>
                </a:cubicBezTo>
                <a:cubicBezTo>
                  <a:pt x="11193" y="12240"/>
                  <a:pt x="11238" y="12220"/>
                  <a:pt x="11238" y="12195"/>
                </a:cubicBezTo>
                <a:cubicBezTo>
                  <a:pt x="11238" y="12169"/>
                  <a:pt x="11193" y="12147"/>
                  <a:pt x="11139" y="12147"/>
                </a:cubicBezTo>
                <a:close/>
                <a:moveTo>
                  <a:pt x="11506" y="12147"/>
                </a:moveTo>
                <a:cubicBezTo>
                  <a:pt x="11451" y="12147"/>
                  <a:pt x="11407" y="12169"/>
                  <a:pt x="11407" y="12195"/>
                </a:cubicBezTo>
                <a:cubicBezTo>
                  <a:pt x="11407" y="12220"/>
                  <a:pt x="11451" y="12240"/>
                  <a:pt x="11506" y="12240"/>
                </a:cubicBezTo>
                <a:cubicBezTo>
                  <a:pt x="11560" y="12240"/>
                  <a:pt x="11605" y="12220"/>
                  <a:pt x="11605" y="12195"/>
                </a:cubicBezTo>
                <a:cubicBezTo>
                  <a:pt x="11605" y="12169"/>
                  <a:pt x="11560" y="12147"/>
                  <a:pt x="11506" y="12147"/>
                </a:cubicBezTo>
                <a:close/>
                <a:moveTo>
                  <a:pt x="11831" y="12147"/>
                </a:moveTo>
                <a:cubicBezTo>
                  <a:pt x="11784" y="12147"/>
                  <a:pt x="11746" y="12169"/>
                  <a:pt x="11746" y="12195"/>
                </a:cubicBezTo>
                <a:cubicBezTo>
                  <a:pt x="11746" y="12220"/>
                  <a:pt x="11784" y="12240"/>
                  <a:pt x="11831" y="12240"/>
                </a:cubicBezTo>
                <a:cubicBezTo>
                  <a:pt x="11878" y="12240"/>
                  <a:pt x="11915" y="12220"/>
                  <a:pt x="11915" y="12195"/>
                </a:cubicBezTo>
                <a:cubicBezTo>
                  <a:pt x="11915" y="12169"/>
                  <a:pt x="11878" y="12147"/>
                  <a:pt x="11831" y="12147"/>
                </a:cubicBezTo>
                <a:close/>
                <a:moveTo>
                  <a:pt x="12212" y="12147"/>
                </a:moveTo>
                <a:cubicBezTo>
                  <a:pt x="12158" y="12147"/>
                  <a:pt x="12113" y="12169"/>
                  <a:pt x="12113" y="12195"/>
                </a:cubicBezTo>
                <a:cubicBezTo>
                  <a:pt x="12113" y="12220"/>
                  <a:pt x="12158" y="12240"/>
                  <a:pt x="12212" y="12240"/>
                </a:cubicBezTo>
                <a:cubicBezTo>
                  <a:pt x="12266" y="12240"/>
                  <a:pt x="12311" y="12220"/>
                  <a:pt x="12311" y="12195"/>
                </a:cubicBezTo>
                <a:cubicBezTo>
                  <a:pt x="12311" y="12169"/>
                  <a:pt x="12266" y="12147"/>
                  <a:pt x="12212" y="12147"/>
                </a:cubicBezTo>
                <a:close/>
                <a:moveTo>
                  <a:pt x="12563" y="12147"/>
                </a:moveTo>
                <a:cubicBezTo>
                  <a:pt x="12494" y="12147"/>
                  <a:pt x="12456" y="12166"/>
                  <a:pt x="12467" y="12195"/>
                </a:cubicBezTo>
                <a:cubicBezTo>
                  <a:pt x="12476" y="12220"/>
                  <a:pt x="12527" y="12240"/>
                  <a:pt x="12580" y="12240"/>
                </a:cubicBezTo>
                <a:cubicBezTo>
                  <a:pt x="12634" y="12240"/>
                  <a:pt x="12678" y="12220"/>
                  <a:pt x="12678" y="12195"/>
                </a:cubicBezTo>
                <a:cubicBezTo>
                  <a:pt x="12678" y="12169"/>
                  <a:pt x="12626" y="12147"/>
                  <a:pt x="12563" y="12147"/>
                </a:cubicBezTo>
                <a:close/>
                <a:moveTo>
                  <a:pt x="12918" y="12147"/>
                </a:moveTo>
                <a:cubicBezTo>
                  <a:pt x="12864" y="12147"/>
                  <a:pt x="12819" y="12169"/>
                  <a:pt x="12819" y="12195"/>
                </a:cubicBezTo>
                <a:cubicBezTo>
                  <a:pt x="12819" y="12220"/>
                  <a:pt x="12864" y="12240"/>
                  <a:pt x="12918" y="12240"/>
                </a:cubicBezTo>
                <a:cubicBezTo>
                  <a:pt x="12972" y="12240"/>
                  <a:pt x="13017" y="12220"/>
                  <a:pt x="13017" y="12195"/>
                </a:cubicBezTo>
                <a:cubicBezTo>
                  <a:pt x="13017" y="12169"/>
                  <a:pt x="12972" y="12147"/>
                  <a:pt x="12918" y="12147"/>
                </a:cubicBezTo>
                <a:close/>
                <a:moveTo>
                  <a:pt x="13285" y="12147"/>
                </a:moveTo>
                <a:cubicBezTo>
                  <a:pt x="13231" y="12147"/>
                  <a:pt x="13186" y="12169"/>
                  <a:pt x="13186" y="12195"/>
                </a:cubicBezTo>
                <a:cubicBezTo>
                  <a:pt x="13186" y="12220"/>
                  <a:pt x="13231" y="12240"/>
                  <a:pt x="13285" y="12240"/>
                </a:cubicBezTo>
                <a:cubicBezTo>
                  <a:pt x="13339" y="12240"/>
                  <a:pt x="13384" y="12220"/>
                  <a:pt x="13384" y="12195"/>
                </a:cubicBezTo>
                <a:cubicBezTo>
                  <a:pt x="13384" y="12169"/>
                  <a:pt x="13339" y="12147"/>
                  <a:pt x="13285" y="12147"/>
                </a:cubicBezTo>
                <a:close/>
                <a:moveTo>
                  <a:pt x="13638" y="12147"/>
                </a:moveTo>
                <a:cubicBezTo>
                  <a:pt x="13575" y="12147"/>
                  <a:pt x="13525" y="12169"/>
                  <a:pt x="13525" y="12195"/>
                </a:cubicBezTo>
                <a:cubicBezTo>
                  <a:pt x="13525" y="12220"/>
                  <a:pt x="13575" y="12240"/>
                  <a:pt x="13638" y="12240"/>
                </a:cubicBezTo>
                <a:cubicBezTo>
                  <a:pt x="13700" y="12240"/>
                  <a:pt x="13750" y="12220"/>
                  <a:pt x="13750" y="12195"/>
                </a:cubicBezTo>
                <a:cubicBezTo>
                  <a:pt x="13750" y="12169"/>
                  <a:pt x="13700" y="12147"/>
                  <a:pt x="13638" y="12147"/>
                </a:cubicBezTo>
                <a:close/>
                <a:moveTo>
                  <a:pt x="13991" y="12147"/>
                </a:moveTo>
                <a:cubicBezTo>
                  <a:pt x="13937" y="12147"/>
                  <a:pt x="13892" y="12169"/>
                  <a:pt x="13892" y="12195"/>
                </a:cubicBezTo>
                <a:cubicBezTo>
                  <a:pt x="13892" y="12220"/>
                  <a:pt x="13937" y="12240"/>
                  <a:pt x="13991" y="12240"/>
                </a:cubicBezTo>
                <a:cubicBezTo>
                  <a:pt x="14046" y="12240"/>
                  <a:pt x="14090" y="12220"/>
                  <a:pt x="14090" y="12195"/>
                </a:cubicBezTo>
                <a:cubicBezTo>
                  <a:pt x="14090" y="12169"/>
                  <a:pt x="14046" y="12147"/>
                  <a:pt x="13991" y="12147"/>
                </a:cubicBezTo>
                <a:close/>
                <a:moveTo>
                  <a:pt x="14357" y="12147"/>
                </a:moveTo>
                <a:cubicBezTo>
                  <a:pt x="14303" y="12147"/>
                  <a:pt x="14258" y="12169"/>
                  <a:pt x="14258" y="12195"/>
                </a:cubicBezTo>
                <a:cubicBezTo>
                  <a:pt x="14258" y="12220"/>
                  <a:pt x="14303" y="12240"/>
                  <a:pt x="14357" y="12240"/>
                </a:cubicBezTo>
                <a:cubicBezTo>
                  <a:pt x="14412" y="12240"/>
                  <a:pt x="14456" y="12220"/>
                  <a:pt x="14456" y="12195"/>
                </a:cubicBezTo>
                <a:cubicBezTo>
                  <a:pt x="14456" y="12169"/>
                  <a:pt x="14412" y="12147"/>
                  <a:pt x="14357" y="12147"/>
                </a:cubicBezTo>
                <a:close/>
                <a:moveTo>
                  <a:pt x="17748" y="12664"/>
                </a:moveTo>
                <a:cubicBezTo>
                  <a:pt x="16339" y="12664"/>
                  <a:pt x="15385" y="12680"/>
                  <a:pt x="15376" y="12706"/>
                </a:cubicBezTo>
                <a:cubicBezTo>
                  <a:pt x="15373" y="12713"/>
                  <a:pt x="15371" y="12773"/>
                  <a:pt x="15370" y="12855"/>
                </a:cubicBezTo>
                <a:cubicBezTo>
                  <a:pt x="15370" y="12856"/>
                  <a:pt x="15370" y="12856"/>
                  <a:pt x="15370" y="12857"/>
                </a:cubicBezTo>
                <a:cubicBezTo>
                  <a:pt x="15369" y="12879"/>
                  <a:pt x="15369" y="12907"/>
                  <a:pt x="15368" y="12932"/>
                </a:cubicBezTo>
                <a:cubicBezTo>
                  <a:pt x="15368" y="12955"/>
                  <a:pt x="15368" y="12989"/>
                  <a:pt x="15367" y="13015"/>
                </a:cubicBezTo>
                <a:cubicBezTo>
                  <a:pt x="15367" y="13055"/>
                  <a:pt x="15366" y="13090"/>
                  <a:pt x="15365" y="13134"/>
                </a:cubicBezTo>
                <a:cubicBezTo>
                  <a:pt x="15365" y="13139"/>
                  <a:pt x="15365" y="13147"/>
                  <a:pt x="15365" y="13152"/>
                </a:cubicBezTo>
                <a:cubicBezTo>
                  <a:pt x="15364" y="13245"/>
                  <a:pt x="15364" y="13361"/>
                  <a:pt x="15363" y="13472"/>
                </a:cubicBezTo>
                <a:cubicBezTo>
                  <a:pt x="15363" y="13473"/>
                  <a:pt x="15363" y="13475"/>
                  <a:pt x="15363" y="13476"/>
                </a:cubicBezTo>
                <a:cubicBezTo>
                  <a:pt x="15362" y="13707"/>
                  <a:pt x="15360" y="13962"/>
                  <a:pt x="15360" y="14235"/>
                </a:cubicBezTo>
                <a:cubicBezTo>
                  <a:pt x="15360" y="14339"/>
                  <a:pt x="15360" y="14440"/>
                  <a:pt x="15360" y="14545"/>
                </a:cubicBezTo>
                <a:cubicBezTo>
                  <a:pt x="15360" y="14923"/>
                  <a:pt x="15361" y="15303"/>
                  <a:pt x="15363" y="15591"/>
                </a:cubicBezTo>
                <a:cubicBezTo>
                  <a:pt x="15366" y="15911"/>
                  <a:pt x="15371" y="16129"/>
                  <a:pt x="15376" y="16143"/>
                </a:cubicBezTo>
                <a:cubicBezTo>
                  <a:pt x="15378" y="16150"/>
                  <a:pt x="15439" y="16155"/>
                  <a:pt x="15551" y="16161"/>
                </a:cubicBezTo>
                <a:cubicBezTo>
                  <a:pt x="15700" y="16168"/>
                  <a:pt x="15969" y="16174"/>
                  <a:pt x="16285" y="16178"/>
                </a:cubicBezTo>
                <a:cubicBezTo>
                  <a:pt x="16306" y="16179"/>
                  <a:pt x="16330" y="16178"/>
                  <a:pt x="16351" y="16178"/>
                </a:cubicBezTo>
                <a:cubicBezTo>
                  <a:pt x="16406" y="16179"/>
                  <a:pt x="16459" y="16181"/>
                  <a:pt x="16517" y="16182"/>
                </a:cubicBezTo>
                <a:cubicBezTo>
                  <a:pt x="16524" y="16182"/>
                  <a:pt x="16531" y="16182"/>
                  <a:pt x="16537" y="16182"/>
                </a:cubicBezTo>
                <a:cubicBezTo>
                  <a:pt x="16885" y="16185"/>
                  <a:pt x="17278" y="16187"/>
                  <a:pt x="17748" y="16187"/>
                </a:cubicBezTo>
                <a:lnTo>
                  <a:pt x="20103" y="16187"/>
                </a:lnTo>
                <a:lnTo>
                  <a:pt x="20103" y="14426"/>
                </a:lnTo>
                <a:lnTo>
                  <a:pt x="20103" y="12664"/>
                </a:lnTo>
                <a:lnTo>
                  <a:pt x="17748" y="12664"/>
                </a:lnTo>
                <a:close/>
                <a:moveTo>
                  <a:pt x="14261" y="14426"/>
                </a:moveTo>
                <a:cubicBezTo>
                  <a:pt x="14254" y="14425"/>
                  <a:pt x="14248" y="14425"/>
                  <a:pt x="14243" y="14427"/>
                </a:cubicBezTo>
                <a:cubicBezTo>
                  <a:pt x="14220" y="14439"/>
                  <a:pt x="14183" y="14458"/>
                  <a:pt x="14158" y="14471"/>
                </a:cubicBezTo>
                <a:cubicBezTo>
                  <a:pt x="14134" y="14484"/>
                  <a:pt x="14122" y="14517"/>
                  <a:pt x="14132" y="14543"/>
                </a:cubicBezTo>
                <a:cubicBezTo>
                  <a:pt x="14152" y="14596"/>
                  <a:pt x="14296" y="14607"/>
                  <a:pt x="14325" y="14559"/>
                </a:cubicBezTo>
                <a:cubicBezTo>
                  <a:pt x="14350" y="14517"/>
                  <a:pt x="14303" y="14431"/>
                  <a:pt x="14261" y="14426"/>
                </a:cubicBezTo>
                <a:close/>
                <a:moveTo>
                  <a:pt x="5661" y="14448"/>
                </a:moveTo>
                <a:cubicBezTo>
                  <a:pt x="5592" y="14448"/>
                  <a:pt x="5562" y="14469"/>
                  <a:pt x="5562" y="14519"/>
                </a:cubicBezTo>
                <a:cubicBezTo>
                  <a:pt x="5562" y="14568"/>
                  <a:pt x="5592" y="14590"/>
                  <a:pt x="5661" y="14590"/>
                </a:cubicBezTo>
                <a:cubicBezTo>
                  <a:pt x="5730" y="14590"/>
                  <a:pt x="5760" y="14568"/>
                  <a:pt x="5760" y="14519"/>
                </a:cubicBezTo>
                <a:cubicBezTo>
                  <a:pt x="5760" y="14469"/>
                  <a:pt x="5730" y="14448"/>
                  <a:pt x="5661" y="14448"/>
                </a:cubicBezTo>
                <a:close/>
                <a:moveTo>
                  <a:pt x="6750" y="14448"/>
                </a:moveTo>
                <a:cubicBezTo>
                  <a:pt x="6667" y="14448"/>
                  <a:pt x="6621" y="14502"/>
                  <a:pt x="6655" y="14559"/>
                </a:cubicBezTo>
                <a:cubicBezTo>
                  <a:pt x="6693" y="14621"/>
                  <a:pt x="6833" y="14590"/>
                  <a:pt x="6833" y="14519"/>
                </a:cubicBezTo>
                <a:cubicBezTo>
                  <a:pt x="6833" y="14472"/>
                  <a:pt x="6805" y="14448"/>
                  <a:pt x="6750" y="14448"/>
                </a:cubicBezTo>
                <a:close/>
                <a:moveTo>
                  <a:pt x="7823" y="14448"/>
                </a:moveTo>
                <a:cubicBezTo>
                  <a:pt x="7740" y="14448"/>
                  <a:pt x="7694" y="14502"/>
                  <a:pt x="7728" y="14559"/>
                </a:cubicBezTo>
                <a:cubicBezTo>
                  <a:pt x="7766" y="14621"/>
                  <a:pt x="7906" y="14590"/>
                  <a:pt x="7906" y="14519"/>
                </a:cubicBezTo>
                <a:cubicBezTo>
                  <a:pt x="7906" y="14472"/>
                  <a:pt x="7878" y="14448"/>
                  <a:pt x="7823" y="14448"/>
                </a:cubicBezTo>
                <a:close/>
                <a:moveTo>
                  <a:pt x="8176" y="14448"/>
                </a:moveTo>
                <a:cubicBezTo>
                  <a:pt x="8081" y="14448"/>
                  <a:pt x="8030" y="14499"/>
                  <a:pt x="8066" y="14559"/>
                </a:cubicBezTo>
                <a:cubicBezTo>
                  <a:pt x="8076" y="14575"/>
                  <a:pt x="8127" y="14590"/>
                  <a:pt x="8179" y="14590"/>
                </a:cubicBezTo>
                <a:cubicBezTo>
                  <a:pt x="8244" y="14590"/>
                  <a:pt x="8272" y="14567"/>
                  <a:pt x="8272" y="14519"/>
                </a:cubicBezTo>
                <a:cubicBezTo>
                  <a:pt x="8272" y="14470"/>
                  <a:pt x="8243" y="14448"/>
                  <a:pt x="8176" y="14448"/>
                </a:cubicBezTo>
                <a:close/>
                <a:moveTo>
                  <a:pt x="8894" y="14448"/>
                </a:moveTo>
                <a:cubicBezTo>
                  <a:pt x="8838" y="14448"/>
                  <a:pt x="8809" y="14472"/>
                  <a:pt x="8809" y="14519"/>
                </a:cubicBezTo>
                <a:cubicBezTo>
                  <a:pt x="8809" y="14566"/>
                  <a:pt x="8838" y="14590"/>
                  <a:pt x="8894" y="14590"/>
                </a:cubicBezTo>
                <a:cubicBezTo>
                  <a:pt x="8951" y="14590"/>
                  <a:pt x="8978" y="14566"/>
                  <a:pt x="8978" y="14519"/>
                </a:cubicBezTo>
                <a:cubicBezTo>
                  <a:pt x="8978" y="14472"/>
                  <a:pt x="8951" y="14448"/>
                  <a:pt x="8894" y="14448"/>
                </a:cubicBezTo>
                <a:close/>
                <a:moveTo>
                  <a:pt x="9586" y="14448"/>
                </a:moveTo>
                <a:cubicBezTo>
                  <a:pt x="9517" y="14448"/>
                  <a:pt x="9488" y="14469"/>
                  <a:pt x="9488" y="14519"/>
                </a:cubicBezTo>
                <a:cubicBezTo>
                  <a:pt x="9488" y="14568"/>
                  <a:pt x="9517" y="14590"/>
                  <a:pt x="9586" y="14590"/>
                </a:cubicBezTo>
                <a:cubicBezTo>
                  <a:pt x="9655" y="14590"/>
                  <a:pt x="9684" y="14568"/>
                  <a:pt x="9684" y="14519"/>
                </a:cubicBezTo>
                <a:cubicBezTo>
                  <a:pt x="9684" y="14469"/>
                  <a:pt x="9655" y="14448"/>
                  <a:pt x="9586" y="14448"/>
                </a:cubicBezTo>
                <a:close/>
                <a:moveTo>
                  <a:pt x="9955" y="14448"/>
                </a:moveTo>
                <a:cubicBezTo>
                  <a:pt x="9860" y="14448"/>
                  <a:pt x="9809" y="14499"/>
                  <a:pt x="9845" y="14559"/>
                </a:cubicBezTo>
                <a:cubicBezTo>
                  <a:pt x="9855" y="14575"/>
                  <a:pt x="9906" y="14590"/>
                  <a:pt x="9958" y="14590"/>
                </a:cubicBezTo>
                <a:cubicBezTo>
                  <a:pt x="10023" y="14590"/>
                  <a:pt x="10052" y="14567"/>
                  <a:pt x="10052" y="14519"/>
                </a:cubicBezTo>
                <a:cubicBezTo>
                  <a:pt x="10052" y="14470"/>
                  <a:pt x="10022" y="14448"/>
                  <a:pt x="9955" y="14448"/>
                </a:cubicBezTo>
                <a:close/>
                <a:moveTo>
                  <a:pt x="10675" y="14448"/>
                </a:moveTo>
                <a:cubicBezTo>
                  <a:pt x="10592" y="14448"/>
                  <a:pt x="10546" y="14502"/>
                  <a:pt x="10580" y="14559"/>
                </a:cubicBezTo>
                <a:cubicBezTo>
                  <a:pt x="10617" y="14621"/>
                  <a:pt x="10758" y="14590"/>
                  <a:pt x="10758" y="14519"/>
                </a:cubicBezTo>
                <a:cubicBezTo>
                  <a:pt x="10758" y="14472"/>
                  <a:pt x="10730" y="14448"/>
                  <a:pt x="10675" y="14448"/>
                </a:cubicBezTo>
                <a:close/>
                <a:moveTo>
                  <a:pt x="11027" y="14448"/>
                </a:moveTo>
                <a:cubicBezTo>
                  <a:pt x="10932" y="14448"/>
                  <a:pt x="10883" y="14499"/>
                  <a:pt x="10919" y="14559"/>
                </a:cubicBezTo>
                <a:cubicBezTo>
                  <a:pt x="10929" y="14575"/>
                  <a:pt x="10978" y="14590"/>
                  <a:pt x="11030" y="14590"/>
                </a:cubicBezTo>
                <a:cubicBezTo>
                  <a:pt x="11095" y="14590"/>
                  <a:pt x="11125" y="14567"/>
                  <a:pt x="11125" y="14519"/>
                </a:cubicBezTo>
                <a:cubicBezTo>
                  <a:pt x="11125" y="14470"/>
                  <a:pt x="11095" y="14448"/>
                  <a:pt x="11027" y="14448"/>
                </a:cubicBezTo>
                <a:close/>
                <a:moveTo>
                  <a:pt x="11748" y="14448"/>
                </a:moveTo>
                <a:cubicBezTo>
                  <a:pt x="11665" y="14448"/>
                  <a:pt x="11619" y="14502"/>
                  <a:pt x="11653" y="14559"/>
                </a:cubicBezTo>
                <a:cubicBezTo>
                  <a:pt x="11691" y="14621"/>
                  <a:pt x="11831" y="14590"/>
                  <a:pt x="11831" y="14519"/>
                </a:cubicBezTo>
                <a:cubicBezTo>
                  <a:pt x="11831" y="14472"/>
                  <a:pt x="11803" y="14448"/>
                  <a:pt x="11748" y="14448"/>
                </a:cubicBezTo>
                <a:close/>
                <a:moveTo>
                  <a:pt x="12115" y="14448"/>
                </a:moveTo>
                <a:cubicBezTo>
                  <a:pt x="12032" y="14448"/>
                  <a:pt x="11985" y="14502"/>
                  <a:pt x="12019" y="14559"/>
                </a:cubicBezTo>
                <a:cubicBezTo>
                  <a:pt x="12057" y="14621"/>
                  <a:pt x="12198" y="14590"/>
                  <a:pt x="12198" y="14519"/>
                </a:cubicBezTo>
                <a:cubicBezTo>
                  <a:pt x="12198" y="14472"/>
                  <a:pt x="12170" y="14448"/>
                  <a:pt x="12115" y="14448"/>
                </a:cubicBezTo>
                <a:close/>
                <a:moveTo>
                  <a:pt x="12806" y="14448"/>
                </a:moveTo>
                <a:cubicBezTo>
                  <a:pt x="12711" y="14448"/>
                  <a:pt x="12661" y="14499"/>
                  <a:pt x="12697" y="14559"/>
                </a:cubicBezTo>
                <a:cubicBezTo>
                  <a:pt x="12707" y="14575"/>
                  <a:pt x="12758" y="14590"/>
                  <a:pt x="12810" y="14590"/>
                </a:cubicBezTo>
                <a:cubicBezTo>
                  <a:pt x="12874" y="14590"/>
                  <a:pt x="12903" y="14567"/>
                  <a:pt x="12903" y="14519"/>
                </a:cubicBezTo>
                <a:cubicBezTo>
                  <a:pt x="12903" y="14470"/>
                  <a:pt x="12874" y="14448"/>
                  <a:pt x="12806" y="14448"/>
                </a:cubicBezTo>
                <a:close/>
                <a:moveTo>
                  <a:pt x="13510" y="14448"/>
                </a:moveTo>
                <a:cubicBezTo>
                  <a:pt x="13441" y="14448"/>
                  <a:pt x="13411" y="14469"/>
                  <a:pt x="13411" y="14519"/>
                </a:cubicBezTo>
                <a:cubicBezTo>
                  <a:pt x="13411" y="14568"/>
                  <a:pt x="13441" y="14590"/>
                  <a:pt x="13510" y="14590"/>
                </a:cubicBezTo>
                <a:cubicBezTo>
                  <a:pt x="13579" y="14590"/>
                  <a:pt x="13609" y="14568"/>
                  <a:pt x="13609" y="14519"/>
                </a:cubicBezTo>
                <a:cubicBezTo>
                  <a:pt x="13609" y="14469"/>
                  <a:pt x="13579" y="14448"/>
                  <a:pt x="13510" y="14448"/>
                </a:cubicBezTo>
                <a:close/>
                <a:moveTo>
                  <a:pt x="13893" y="14448"/>
                </a:moveTo>
                <a:cubicBezTo>
                  <a:pt x="13810" y="14448"/>
                  <a:pt x="13764" y="14502"/>
                  <a:pt x="13799" y="14559"/>
                </a:cubicBezTo>
                <a:cubicBezTo>
                  <a:pt x="13836" y="14621"/>
                  <a:pt x="13976" y="14590"/>
                  <a:pt x="13976" y="14519"/>
                </a:cubicBezTo>
                <a:cubicBezTo>
                  <a:pt x="13976" y="14472"/>
                  <a:pt x="13948" y="14448"/>
                  <a:pt x="13893" y="14448"/>
                </a:cubicBezTo>
                <a:close/>
                <a:moveTo>
                  <a:pt x="14967" y="14448"/>
                </a:moveTo>
                <a:cubicBezTo>
                  <a:pt x="14947" y="14448"/>
                  <a:pt x="14931" y="14452"/>
                  <a:pt x="14916" y="14457"/>
                </a:cubicBezTo>
                <a:cubicBezTo>
                  <a:pt x="14914" y="14458"/>
                  <a:pt x="14912" y="14460"/>
                  <a:pt x="14910" y="14461"/>
                </a:cubicBezTo>
                <a:cubicBezTo>
                  <a:pt x="14896" y="14466"/>
                  <a:pt x="14884" y="14473"/>
                  <a:pt x="14876" y="14482"/>
                </a:cubicBezTo>
                <a:cubicBezTo>
                  <a:pt x="14871" y="14487"/>
                  <a:pt x="14867" y="14493"/>
                  <a:pt x="14864" y="14499"/>
                </a:cubicBezTo>
                <a:cubicBezTo>
                  <a:pt x="14861" y="14507"/>
                  <a:pt x="14861" y="14515"/>
                  <a:pt x="14861" y="14524"/>
                </a:cubicBezTo>
                <a:cubicBezTo>
                  <a:pt x="14861" y="14527"/>
                  <a:pt x="14861" y="14530"/>
                  <a:pt x="14861" y="14533"/>
                </a:cubicBezTo>
                <a:cubicBezTo>
                  <a:pt x="14863" y="14542"/>
                  <a:pt x="14866" y="14550"/>
                  <a:pt x="14872" y="14559"/>
                </a:cubicBezTo>
                <a:cubicBezTo>
                  <a:pt x="14909" y="14621"/>
                  <a:pt x="15050" y="14590"/>
                  <a:pt x="15050" y="14519"/>
                </a:cubicBezTo>
                <a:cubicBezTo>
                  <a:pt x="15050" y="14507"/>
                  <a:pt x="15048" y="14498"/>
                  <a:pt x="15044" y="14489"/>
                </a:cubicBezTo>
                <a:cubicBezTo>
                  <a:pt x="15037" y="14471"/>
                  <a:pt x="15023" y="14460"/>
                  <a:pt x="15002" y="14454"/>
                </a:cubicBezTo>
                <a:cubicBezTo>
                  <a:pt x="14992" y="14451"/>
                  <a:pt x="14980" y="14448"/>
                  <a:pt x="14967" y="14448"/>
                </a:cubicBezTo>
                <a:close/>
                <a:moveTo>
                  <a:pt x="5992" y="14452"/>
                </a:moveTo>
                <a:cubicBezTo>
                  <a:pt x="5973" y="14453"/>
                  <a:pt x="5955" y="14458"/>
                  <a:pt x="5940" y="14468"/>
                </a:cubicBezTo>
                <a:cubicBezTo>
                  <a:pt x="5917" y="14483"/>
                  <a:pt x="5906" y="14517"/>
                  <a:pt x="5917" y="14545"/>
                </a:cubicBezTo>
                <a:cubicBezTo>
                  <a:pt x="5939" y="14607"/>
                  <a:pt x="6113" y="14583"/>
                  <a:pt x="6113" y="14519"/>
                </a:cubicBezTo>
                <a:cubicBezTo>
                  <a:pt x="6113" y="14477"/>
                  <a:pt x="6049" y="14448"/>
                  <a:pt x="5992" y="14452"/>
                </a:cubicBezTo>
                <a:close/>
                <a:moveTo>
                  <a:pt x="7064" y="14452"/>
                </a:moveTo>
                <a:cubicBezTo>
                  <a:pt x="7045" y="14453"/>
                  <a:pt x="7028" y="14458"/>
                  <a:pt x="7013" y="14468"/>
                </a:cubicBezTo>
                <a:cubicBezTo>
                  <a:pt x="6990" y="14483"/>
                  <a:pt x="6979" y="14517"/>
                  <a:pt x="6989" y="14545"/>
                </a:cubicBezTo>
                <a:cubicBezTo>
                  <a:pt x="7012" y="14607"/>
                  <a:pt x="7185" y="14583"/>
                  <a:pt x="7185" y="14519"/>
                </a:cubicBezTo>
                <a:cubicBezTo>
                  <a:pt x="7185" y="14477"/>
                  <a:pt x="7122" y="14448"/>
                  <a:pt x="7064" y="14452"/>
                </a:cubicBezTo>
                <a:close/>
                <a:moveTo>
                  <a:pt x="9211" y="14452"/>
                </a:moveTo>
                <a:cubicBezTo>
                  <a:pt x="9192" y="14453"/>
                  <a:pt x="9173" y="14458"/>
                  <a:pt x="9158" y="14468"/>
                </a:cubicBezTo>
                <a:cubicBezTo>
                  <a:pt x="9135" y="14483"/>
                  <a:pt x="9125" y="14517"/>
                  <a:pt x="9135" y="14545"/>
                </a:cubicBezTo>
                <a:cubicBezTo>
                  <a:pt x="9158" y="14607"/>
                  <a:pt x="9332" y="14583"/>
                  <a:pt x="9332" y="14519"/>
                </a:cubicBezTo>
                <a:cubicBezTo>
                  <a:pt x="9332" y="14477"/>
                  <a:pt x="9268" y="14448"/>
                  <a:pt x="9211" y="14452"/>
                </a:cubicBezTo>
                <a:close/>
                <a:moveTo>
                  <a:pt x="13136" y="14452"/>
                </a:moveTo>
                <a:cubicBezTo>
                  <a:pt x="13117" y="14453"/>
                  <a:pt x="13098" y="14458"/>
                  <a:pt x="13083" y="14468"/>
                </a:cubicBezTo>
                <a:cubicBezTo>
                  <a:pt x="13060" y="14483"/>
                  <a:pt x="13050" y="14517"/>
                  <a:pt x="13060" y="14545"/>
                </a:cubicBezTo>
                <a:cubicBezTo>
                  <a:pt x="13083" y="14607"/>
                  <a:pt x="13257" y="14583"/>
                  <a:pt x="13257" y="14519"/>
                </a:cubicBezTo>
                <a:cubicBezTo>
                  <a:pt x="13257" y="14477"/>
                  <a:pt x="13193" y="14448"/>
                  <a:pt x="13136" y="14452"/>
                </a:cubicBezTo>
                <a:close/>
                <a:moveTo>
                  <a:pt x="6323" y="14454"/>
                </a:moveTo>
                <a:cubicBezTo>
                  <a:pt x="6281" y="14456"/>
                  <a:pt x="6268" y="14474"/>
                  <a:pt x="6268" y="14519"/>
                </a:cubicBezTo>
                <a:cubicBezTo>
                  <a:pt x="6268" y="14578"/>
                  <a:pt x="6292" y="14593"/>
                  <a:pt x="6374" y="14582"/>
                </a:cubicBezTo>
                <a:cubicBezTo>
                  <a:pt x="6432" y="14574"/>
                  <a:pt x="6481" y="14544"/>
                  <a:pt x="6481" y="14519"/>
                </a:cubicBezTo>
                <a:cubicBezTo>
                  <a:pt x="6481" y="14493"/>
                  <a:pt x="6432" y="14465"/>
                  <a:pt x="6374" y="14457"/>
                </a:cubicBezTo>
                <a:cubicBezTo>
                  <a:pt x="6354" y="14454"/>
                  <a:pt x="6336" y="14453"/>
                  <a:pt x="6323" y="14454"/>
                </a:cubicBezTo>
                <a:close/>
                <a:moveTo>
                  <a:pt x="10247" y="14454"/>
                </a:moveTo>
                <a:cubicBezTo>
                  <a:pt x="10206" y="14456"/>
                  <a:pt x="10193" y="14474"/>
                  <a:pt x="10193" y="14519"/>
                </a:cubicBezTo>
                <a:cubicBezTo>
                  <a:pt x="10193" y="14578"/>
                  <a:pt x="10217" y="14593"/>
                  <a:pt x="10299" y="14582"/>
                </a:cubicBezTo>
                <a:cubicBezTo>
                  <a:pt x="10357" y="14574"/>
                  <a:pt x="10405" y="14544"/>
                  <a:pt x="10405" y="14519"/>
                </a:cubicBezTo>
                <a:cubicBezTo>
                  <a:pt x="10405" y="14493"/>
                  <a:pt x="10357" y="14465"/>
                  <a:pt x="10299" y="14457"/>
                </a:cubicBezTo>
                <a:cubicBezTo>
                  <a:pt x="10278" y="14454"/>
                  <a:pt x="10261" y="14453"/>
                  <a:pt x="10247" y="14454"/>
                </a:cubicBezTo>
                <a:close/>
                <a:moveTo>
                  <a:pt x="11321" y="14454"/>
                </a:moveTo>
                <a:cubicBezTo>
                  <a:pt x="11279" y="14456"/>
                  <a:pt x="11266" y="14474"/>
                  <a:pt x="11266" y="14519"/>
                </a:cubicBezTo>
                <a:cubicBezTo>
                  <a:pt x="11266" y="14578"/>
                  <a:pt x="11290" y="14593"/>
                  <a:pt x="11372" y="14582"/>
                </a:cubicBezTo>
                <a:cubicBezTo>
                  <a:pt x="11430" y="14574"/>
                  <a:pt x="11477" y="14544"/>
                  <a:pt x="11477" y="14519"/>
                </a:cubicBezTo>
                <a:cubicBezTo>
                  <a:pt x="11477" y="14493"/>
                  <a:pt x="11430" y="14465"/>
                  <a:pt x="11372" y="14457"/>
                </a:cubicBezTo>
                <a:cubicBezTo>
                  <a:pt x="11352" y="14454"/>
                  <a:pt x="11334" y="14453"/>
                  <a:pt x="11321" y="14454"/>
                </a:cubicBezTo>
                <a:close/>
                <a:moveTo>
                  <a:pt x="12394" y="14454"/>
                </a:moveTo>
                <a:cubicBezTo>
                  <a:pt x="12353" y="14456"/>
                  <a:pt x="12339" y="14474"/>
                  <a:pt x="12339" y="14519"/>
                </a:cubicBezTo>
                <a:cubicBezTo>
                  <a:pt x="12339" y="14578"/>
                  <a:pt x="12362" y="14593"/>
                  <a:pt x="12444" y="14582"/>
                </a:cubicBezTo>
                <a:cubicBezTo>
                  <a:pt x="12503" y="14574"/>
                  <a:pt x="12551" y="14544"/>
                  <a:pt x="12551" y="14519"/>
                </a:cubicBezTo>
                <a:cubicBezTo>
                  <a:pt x="12551" y="14493"/>
                  <a:pt x="12503" y="14465"/>
                  <a:pt x="12444" y="14457"/>
                </a:cubicBezTo>
                <a:cubicBezTo>
                  <a:pt x="12424" y="14454"/>
                  <a:pt x="12408" y="14453"/>
                  <a:pt x="12394" y="14454"/>
                </a:cubicBezTo>
                <a:close/>
                <a:moveTo>
                  <a:pt x="7390" y="14455"/>
                </a:moveTo>
                <a:cubicBezTo>
                  <a:pt x="7354" y="14458"/>
                  <a:pt x="7341" y="14475"/>
                  <a:pt x="7341" y="14519"/>
                </a:cubicBezTo>
                <a:cubicBezTo>
                  <a:pt x="7341" y="14576"/>
                  <a:pt x="7363" y="14593"/>
                  <a:pt x="7433" y="14582"/>
                </a:cubicBezTo>
                <a:cubicBezTo>
                  <a:pt x="7483" y="14574"/>
                  <a:pt x="7524" y="14544"/>
                  <a:pt x="7524" y="14519"/>
                </a:cubicBezTo>
                <a:cubicBezTo>
                  <a:pt x="7524" y="14493"/>
                  <a:pt x="7483" y="14465"/>
                  <a:pt x="7433" y="14457"/>
                </a:cubicBezTo>
                <a:cubicBezTo>
                  <a:pt x="7415" y="14454"/>
                  <a:pt x="7401" y="14455"/>
                  <a:pt x="7390" y="14455"/>
                </a:cubicBezTo>
                <a:close/>
                <a:moveTo>
                  <a:pt x="8462" y="14455"/>
                </a:moveTo>
                <a:cubicBezTo>
                  <a:pt x="8426" y="14458"/>
                  <a:pt x="8414" y="14475"/>
                  <a:pt x="8414" y="14519"/>
                </a:cubicBezTo>
                <a:cubicBezTo>
                  <a:pt x="8414" y="14576"/>
                  <a:pt x="8436" y="14593"/>
                  <a:pt x="8506" y="14582"/>
                </a:cubicBezTo>
                <a:cubicBezTo>
                  <a:pt x="8556" y="14574"/>
                  <a:pt x="8598" y="14544"/>
                  <a:pt x="8598" y="14519"/>
                </a:cubicBezTo>
                <a:cubicBezTo>
                  <a:pt x="8598" y="14493"/>
                  <a:pt x="8556" y="14465"/>
                  <a:pt x="8506" y="14457"/>
                </a:cubicBezTo>
                <a:cubicBezTo>
                  <a:pt x="8489" y="14454"/>
                  <a:pt x="8474" y="14455"/>
                  <a:pt x="8462" y="14455"/>
                </a:cubicBezTo>
                <a:close/>
                <a:moveTo>
                  <a:pt x="15241" y="14475"/>
                </a:moveTo>
                <a:cubicBezTo>
                  <a:pt x="15232" y="14477"/>
                  <a:pt x="15223" y="14482"/>
                  <a:pt x="15215" y="14492"/>
                </a:cubicBezTo>
                <a:cubicBezTo>
                  <a:pt x="15211" y="14497"/>
                  <a:pt x="15207" y="14504"/>
                  <a:pt x="15204" y="14512"/>
                </a:cubicBezTo>
                <a:cubicBezTo>
                  <a:pt x="15201" y="14519"/>
                  <a:pt x="15199" y="14527"/>
                  <a:pt x="15197" y="14536"/>
                </a:cubicBezTo>
                <a:cubicBezTo>
                  <a:pt x="15195" y="14546"/>
                  <a:pt x="15194" y="14554"/>
                  <a:pt x="15195" y="14561"/>
                </a:cubicBezTo>
                <a:cubicBezTo>
                  <a:pt x="15195" y="14567"/>
                  <a:pt x="15197" y="14572"/>
                  <a:pt x="15199" y="14576"/>
                </a:cubicBezTo>
                <a:cubicBezTo>
                  <a:pt x="15200" y="14578"/>
                  <a:pt x="15201" y="14577"/>
                  <a:pt x="15202" y="14578"/>
                </a:cubicBezTo>
                <a:cubicBezTo>
                  <a:pt x="15204" y="14580"/>
                  <a:pt x="15206" y="14582"/>
                  <a:pt x="15209" y="14583"/>
                </a:cubicBezTo>
                <a:cubicBezTo>
                  <a:pt x="15215" y="14586"/>
                  <a:pt x="15222" y="14587"/>
                  <a:pt x="15232" y="14583"/>
                </a:cubicBezTo>
                <a:cubicBezTo>
                  <a:pt x="15238" y="14581"/>
                  <a:pt x="15244" y="14577"/>
                  <a:pt x="15250" y="14573"/>
                </a:cubicBezTo>
                <a:cubicBezTo>
                  <a:pt x="15255" y="14569"/>
                  <a:pt x="15260" y="14563"/>
                  <a:pt x="15264" y="14557"/>
                </a:cubicBezTo>
                <a:cubicBezTo>
                  <a:pt x="15268" y="14551"/>
                  <a:pt x="15272" y="14546"/>
                  <a:pt x="15274" y="14540"/>
                </a:cubicBezTo>
                <a:cubicBezTo>
                  <a:pt x="15276" y="14533"/>
                  <a:pt x="15277" y="14525"/>
                  <a:pt x="15277" y="14519"/>
                </a:cubicBezTo>
                <a:cubicBezTo>
                  <a:pt x="15276" y="14501"/>
                  <a:pt x="15272" y="14489"/>
                  <a:pt x="15265" y="14482"/>
                </a:cubicBezTo>
                <a:cubicBezTo>
                  <a:pt x="15259" y="14474"/>
                  <a:pt x="15250" y="14473"/>
                  <a:pt x="15241" y="14475"/>
                </a:cubicBezTo>
                <a:close/>
                <a:moveTo>
                  <a:pt x="14385" y="14788"/>
                </a:moveTo>
                <a:cubicBezTo>
                  <a:pt x="14324" y="14790"/>
                  <a:pt x="14234" y="14802"/>
                  <a:pt x="14112" y="14823"/>
                </a:cubicBezTo>
                <a:cubicBezTo>
                  <a:pt x="13921" y="14856"/>
                  <a:pt x="13755" y="14892"/>
                  <a:pt x="13743" y="14904"/>
                </a:cubicBezTo>
                <a:cubicBezTo>
                  <a:pt x="13731" y="14916"/>
                  <a:pt x="13630" y="14936"/>
                  <a:pt x="13520" y="14948"/>
                </a:cubicBezTo>
                <a:cubicBezTo>
                  <a:pt x="13409" y="14960"/>
                  <a:pt x="13309" y="14980"/>
                  <a:pt x="13296" y="14993"/>
                </a:cubicBezTo>
                <a:cubicBezTo>
                  <a:pt x="13283" y="15007"/>
                  <a:pt x="13169" y="15026"/>
                  <a:pt x="13043" y="15037"/>
                </a:cubicBezTo>
                <a:cubicBezTo>
                  <a:pt x="12917" y="15049"/>
                  <a:pt x="12799" y="15075"/>
                  <a:pt x="12781" y="15093"/>
                </a:cubicBezTo>
                <a:cubicBezTo>
                  <a:pt x="12763" y="15112"/>
                  <a:pt x="12723" y="15121"/>
                  <a:pt x="12691" y="15114"/>
                </a:cubicBezTo>
                <a:cubicBezTo>
                  <a:pt x="12614" y="15098"/>
                  <a:pt x="11856" y="15246"/>
                  <a:pt x="11818" y="15284"/>
                </a:cubicBezTo>
                <a:cubicBezTo>
                  <a:pt x="11802" y="15301"/>
                  <a:pt x="11748" y="15307"/>
                  <a:pt x="11697" y="15300"/>
                </a:cubicBezTo>
                <a:cubicBezTo>
                  <a:pt x="11647" y="15293"/>
                  <a:pt x="11590" y="15304"/>
                  <a:pt x="11570" y="15325"/>
                </a:cubicBezTo>
                <a:cubicBezTo>
                  <a:pt x="11550" y="15345"/>
                  <a:pt x="11503" y="15356"/>
                  <a:pt x="11464" y="15349"/>
                </a:cubicBezTo>
                <a:cubicBezTo>
                  <a:pt x="11425" y="15343"/>
                  <a:pt x="11170" y="15382"/>
                  <a:pt x="10899" y="15435"/>
                </a:cubicBezTo>
                <a:cubicBezTo>
                  <a:pt x="10627" y="15488"/>
                  <a:pt x="10170" y="15574"/>
                  <a:pt x="9882" y="15626"/>
                </a:cubicBezTo>
                <a:cubicBezTo>
                  <a:pt x="9595" y="15679"/>
                  <a:pt x="9341" y="15735"/>
                  <a:pt x="9317" y="15751"/>
                </a:cubicBezTo>
                <a:cubicBezTo>
                  <a:pt x="9294" y="15766"/>
                  <a:pt x="9252" y="15774"/>
                  <a:pt x="9224" y="15768"/>
                </a:cubicBezTo>
                <a:cubicBezTo>
                  <a:pt x="9160" y="15755"/>
                  <a:pt x="8416" y="15901"/>
                  <a:pt x="8358" y="15938"/>
                </a:cubicBezTo>
                <a:cubicBezTo>
                  <a:pt x="8334" y="15953"/>
                  <a:pt x="8290" y="15962"/>
                  <a:pt x="8259" y="15957"/>
                </a:cubicBezTo>
                <a:cubicBezTo>
                  <a:pt x="8228" y="15953"/>
                  <a:pt x="7923" y="16002"/>
                  <a:pt x="7581" y="16066"/>
                </a:cubicBezTo>
                <a:cubicBezTo>
                  <a:pt x="7239" y="16130"/>
                  <a:pt x="6714" y="16230"/>
                  <a:pt x="6413" y="16287"/>
                </a:cubicBezTo>
                <a:cubicBezTo>
                  <a:pt x="5990" y="16367"/>
                  <a:pt x="5854" y="16378"/>
                  <a:pt x="5813" y="16336"/>
                </a:cubicBezTo>
                <a:cubicBezTo>
                  <a:pt x="5730" y="16250"/>
                  <a:pt x="5658" y="16271"/>
                  <a:pt x="5607" y="16399"/>
                </a:cubicBezTo>
                <a:cubicBezTo>
                  <a:pt x="5558" y="16525"/>
                  <a:pt x="5568" y="16594"/>
                  <a:pt x="5655" y="16697"/>
                </a:cubicBezTo>
                <a:cubicBezTo>
                  <a:pt x="5684" y="16732"/>
                  <a:pt x="5701" y="16788"/>
                  <a:pt x="5693" y="16821"/>
                </a:cubicBezTo>
                <a:cubicBezTo>
                  <a:pt x="5686" y="16855"/>
                  <a:pt x="5686" y="16895"/>
                  <a:pt x="5696" y="16911"/>
                </a:cubicBezTo>
                <a:cubicBezTo>
                  <a:pt x="5723" y="16956"/>
                  <a:pt x="5868" y="16942"/>
                  <a:pt x="5886" y="16893"/>
                </a:cubicBezTo>
                <a:cubicBezTo>
                  <a:pt x="5895" y="16869"/>
                  <a:pt x="5879" y="16828"/>
                  <a:pt x="5849" y="16802"/>
                </a:cubicBezTo>
                <a:cubicBezTo>
                  <a:pt x="5777" y="16738"/>
                  <a:pt x="5783" y="16534"/>
                  <a:pt x="5857" y="16555"/>
                </a:cubicBezTo>
                <a:cubicBezTo>
                  <a:pt x="5917" y="16573"/>
                  <a:pt x="6683" y="16428"/>
                  <a:pt x="6748" y="16387"/>
                </a:cubicBezTo>
                <a:cubicBezTo>
                  <a:pt x="6771" y="16372"/>
                  <a:pt x="6816" y="16364"/>
                  <a:pt x="6847" y="16369"/>
                </a:cubicBezTo>
                <a:cubicBezTo>
                  <a:pt x="6935" y="16383"/>
                  <a:pt x="7681" y="16239"/>
                  <a:pt x="7718" y="16201"/>
                </a:cubicBezTo>
                <a:cubicBezTo>
                  <a:pt x="7736" y="16182"/>
                  <a:pt x="7776" y="16172"/>
                  <a:pt x="7807" y="16178"/>
                </a:cubicBezTo>
                <a:cubicBezTo>
                  <a:pt x="7838" y="16185"/>
                  <a:pt x="8207" y="16125"/>
                  <a:pt x="8626" y="16047"/>
                </a:cubicBezTo>
                <a:cubicBezTo>
                  <a:pt x="9045" y="15968"/>
                  <a:pt x="9681" y="15849"/>
                  <a:pt x="10038" y="15784"/>
                </a:cubicBezTo>
                <a:cubicBezTo>
                  <a:pt x="10395" y="15718"/>
                  <a:pt x="10706" y="15655"/>
                  <a:pt x="10729" y="15642"/>
                </a:cubicBezTo>
                <a:cubicBezTo>
                  <a:pt x="10753" y="15629"/>
                  <a:pt x="10858" y="15609"/>
                  <a:pt x="10962" y="15600"/>
                </a:cubicBezTo>
                <a:cubicBezTo>
                  <a:pt x="11066" y="15591"/>
                  <a:pt x="11164" y="15571"/>
                  <a:pt x="11180" y="15554"/>
                </a:cubicBezTo>
                <a:cubicBezTo>
                  <a:pt x="11195" y="15538"/>
                  <a:pt x="11312" y="15515"/>
                  <a:pt x="11437" y="15503"/>
                </a:cubicBezTo>
                <a:cubicBezTo>
                  <a:pt x="11563" y="15492"/>
                  <a:pt x="11680" y="15468"/>
                  <a:pt x="11698" y="15449"/>
                </a:cubicBezTo>
                <a:cubicBezTo>
                  <a:pt x="11716" y="15430"/>
                  <a:pt x="11758" y="15420"/>
                  <a:pt x="11789" y="15426"/>
                </a:cubicBezTo>
                <a:cubicBezTo>
                  <a:pt x="11871" y="15444"/>
                  <a:pt x="12620" y="15300"/>
                  <a:pt x="12659" y="15260"/>
                </a:cubicBezTo>
                <a:cubicBezTo>
                  <a:pt x="12677" y="15241"/>
                  <a:pt x="12714" y="15232"/>
                  <a:pt x="12741" y="15239"/>
                </a:cubicBezTo>
                <a:cubicBezTo>
                  <a:pt x="12802" y="15256"/>
                  <a:pt x="14145" y="15017"/>
                  <a:pt x="14203" y="14979"/>
                </a:cubicBezTo>
                <a:cubicBezTo>
                  <a:pt x="14226" y="14964"/>
                  <a:pt x="14279" y="14956"/>
                  <a:pt x="14320" y="14962"/>
                </a:cubicBezTo>
                <a:cubicBezTo>
                  <a:pt x="14422" y="14975"/>
                  <a:pt x="14529" y="14880"/>
                  <a:pt x="14489" y="14813"/>
                </a:cubicBezTo>
                <a:cubicBezTo>
                  <a:pt x="14478" y="14795"/>
                  <a:pt x="14446" y="14787"/>
                  <a:pt x="14385" y="14788"/>
                </a:cubicBezTo>
                <a:close/>
                <a:moveTo>
                  <a:pt x="0" y="15060"/>
                </a:moveTo>
                <a:lnTo>
                  <a:pt x="0" y="16751"/>
                </a:lnTo>
                <a:lnTo>
                  <a:pt x="0" y="18443"/>
                </a:lnTo>
                <a:lnTo>
                  <a:pt x="2372" y="18443"/>
                </a:lnTo>
                <a:lnTo>
                  <a:pt x="4743" y="18443"/>
                </a:lnTo>
                <a:lnTo>
                  <a:pt x="4743" y="17729"/>
                </a:lnTo>
                <a:cubicBezTo>
                  <a:pt x="4743" y="17577"/>
                  <a:pt x="4744" y="17456"/>
                  <a:pt x="4745" y="17358"/>
                </a:cubicBezTo>
                <a:cubicBezTo>
                  <a:pt x="4747" y="17260"/>
                  <a:pt x="4749" y="17186"/>
                  <a:pt x="4753" y="17128"/>
                </a:cubicBezTo>
                <a:cubicBezTo>
                  <a:pt x="4756" y="17071"/>
                  <a:pt x="4761" y="17030"/>
                  <a:pt x="4768" y="16998"/>
                </a:cubicBezTo>
                <a:cubicBezTo>
                  <a:pt x="4774" y="16967"/>
                  <a:pt x="4782" y="16946"/>
                  <a:pt x="4793" y="16927"/>
                </a:cubicBezTo>
                <a:cubicBezTo>
                  <a:pt x="4804" y="16905"/>
                  <a:pt x="4812" y="16889"/>
                  <a:pt x="4818" y="16876"/>
                </a:cubicBezTo>
                <a:cubicBezTo>
                  <a:pt x="4823" y="16864"/>
                  <a:pt x="4826" y="16854"/>
                  <a:pt x="4826" y="16846"/>
                </a:cubicBezTo>
                <a:cubicBezTo>
                  <a:pt x="4827" y="16840"/>
                  <a:pt x="4827" y="16835"/>
                  <a:pt x="4825" y="16830"/>
                </a:cubicBezTo>
                <a:cubicBezTo>
                  <a:pt x="4824" y="16825"/>
                  <a:pt x="4819" y="16820"/>
                  <a:pt x="4815" y="16814"/>
                </a:cubicBezTo>
                <a:cubicBezTo>
                  <a:pt x="4809" y="16807"/>
                  <a:pt x="4803" y="16801"/>
                  <a:pt x="4793" y="16792"/>
                </a:cubicBezTo>
                <a:cubicBezTo>
                  <a:pt x="4788" y="16787"/>
                  <a:pt x="4783" y="16781"/>
                  <a:pt x="4779" y="16774"/>
                </a:cubicBezTo>
                <a:cubicBezTo>
                  <a:pt x="4778" y="16772"/>
                  <a:pt x="4777" y="16769"/>
                  <a:pt x="4776" y="16767"/>
                </a:cubicBezTo>
                <a:cubicBezTo>
                  <a:pt x="4774" y="16763"/>
                  <a:pt x="4772" y="16757"/>
                  <a:pt x="4771" y="16751"/>
                </a:cubicBezTo>
                <a:cubicBezTo>
                  <a:pt x="4766" y="16736"/>
                  <a:pt x="4761" y="16718"/>
                  <a:pt x="4758" y="16690"/>
                </a:cubicBezTo>
                <a:cubicBezTo>
                  <a:pt x="4755" y="16665"/>
                  <a:pt x="4753" y="16627"/>
                  <a:pt x="4751" y="16588"/>
                </a:cubicBezTo>
                <a:cubicBezTo>
                  <a:pt x="4751" y="16588"/>
                  <a:pt x="4751" y="16587"/>
                  <a:pt x="4751" y="16587"/>
                </a:cubicBezTo>
                <a:cubicBezTo>
                  <a:pt x="4748" y="16527"/>
                  <a:pt x="4746" y="16455"/>
                  <a:pt x="4745" y="16352"/>
                </a:cubicBezTo>
                <a:cubicBezTo>
                  <a:pt x="4744" y="16236"/>
                  <a:pt x="4743" y="16091"/>
                  <a:pt x="4743" y="15903"/>
                </a:cubicBezTo>
                <a:lnTo>
                  <a:pt x="4743" y="15060"/>
                </a:lnTo>
                <a:lnTo>
                  <a:pt x="2372" y="15060"/>
                </a:lnTo>
                <a:lnTo>
                  <a:pt x="0" y="15060"/>
                </a:lnTo>
                <a:close/>
                <a:moveTo>
                  <a:pt x="20977" y="15919"/>
                </a:moveTo>
                <a:cubicBezTo>
                  <a:pt x="20965" y="15923"/>
                  <a:pt x="20955" y="15941"/>
                  <a:pt x="20945" y="15970"/>
                </a:cubicBezTo>
                <a:cubicBezTo>
                  <a:pt x="20941" y="15982"/>
                  <a:pt x="20935" y="15992"/>
                  <a:pt x="20927" y="16001"/>
                </a:cubicBezTo>
                <a:cubicBezTo>
                  <a:pt x="20920" y="16011"/>
                  <a:pt x="20911" y="16019"/>
                  <a:pt x="20900" y="16026"/>
                </a:cubicBezTo>
                <a:cubicBezTo>
                  <a:pt x="20878" y="16039"/>
                  <a:pt x="20851" y="16047"/>
                  <a:pt x="20820" y="16047"/>
                </a:cubicBezTo>
                <a:cubicBezTo>
                  <a:pt x="20740" y="16047"/>
                  <a:pt x="20723" y="16062"/>
                  <a:pt x="20731" y="16127"/>
                </a:cubicBezTo>
                <a:cubicBezTo>
                  <a:pt x="20732" y="16141"/>
                  <a:pt x="20735" y="16153"/>
                  <a:pt x="20740" y="16164"/>
                </a:cubicBezTo>
                <a:cubicBezTo>
                  <a:pt x="20744" y="16173"/>
                  <a:pt x="20749" y="16182"/>
                  <a:pt x="20756" y="16189"/>
                </a:cubicBezTo>
                <a:cubicBezTo>
                  <a:pt x="20762" y="16196"/>
                  <a:pt x="20770" y="16201"/>
                  <a:pt x="20779" y="16206"/>
                </a:cubicBezTo>
                <a:cubicBezTo>
                  <a:pt x="20780" y="16207"/>
                  <a:pt x="20781" y="16207"/>
                  <a:pt x="20782" y="16208"/>
                </a:cubicBezTo>
                <a:cubicBezTo>
                  <a:pt x="20783" y="16209"/>
                  <a:pt x="20783" y="16209"/>
                  <a:pt x="20784" y="16210"/>
                </a:cubicBezTo>
                <a:cubicBezTo>
                  <a:pt x="20785" y="16211"/>
                  <a:pt x="20786" y="16213"/>
                  <a:pt x="20787" y="16213"/>
                </a:cubicBezTo>
                <a:cubicBezTo>
                  <a:pt x="20798" y="16219"/>
                  <a:pt x="20811" y="16222"/>
                  <a:pt x="20824" y="16224"/>
                </a:cubicBezTo>
                <a:cubicBezTo>
                  <a:pt x="20856" y="16229"/>
                  <a:pt x="20880" y="16235"/>
                  <a:pt x="20900" y="16241"/>
                </a:cubicBezTo>
                <a:cubicBezTo>
                  <a:pt x="20900" y="16241"/>
                  <a:pt x="20901" y="16241"/>
                  <a:pt x="20901" y="16241"/>
                </a:cubicBezTo>
                <a:cubicBezTo>
                  <a:pt x="20914" y="16245"/>
                  <a:pt x="20927" y="16249"/>
                  <a:pt x="20936" y="16254"/>
                </a:cubicBezTo>
                <a:cubicBezTo>
                  <a:pt x="20946" y="16259"/>
                  <a:pt x="20952" y="16267"/>
                  <a:pt x="20957" y="16275"/>
                </a:cubicBezTo>
                <a:cubicBezTo>
                  <a:pt x="20958" y="16277"/>
                  <a:pt x="20961" y="16280"/>
                  <a:pt x="20962" y="16283"/>
                </a:cubicBezTo>
                <a:cubicBezTo>
                  <a:pt x="20963" y="16285"/>
                  <a:pt x="20964" y="16286"/>
                  <a:pt x="20964" y="16289"/>
                </a:cubicBezTo>
                <a:cubicBezTo>
                  <a:pt x="20965" y="16295"/>
                  <a:pt x="20966" y="16302"/>
                  <a:pt x="20965" y="16310"/>
                </a:cubicBezTo>
                <a:cubicBezTo>
                  <a:pt x="20965" y="16318"/>
                  <a:pt x="20963" y="16327"/>
                  <a:pt x="20961" y="16338"/>
                </a:cubicBezTo>
                <a:cubicBezTo>
                  <a:pt x="20958" y="16348"/>
                  <a:pt x="20956" y="16361"/>
                  <a:pt x="20951" y="16375"/>
                </a:cubicBezTo>
                <a:cubicBezTo>
                  <a:pt x="20930" y="16441"/>
                  <a:pt x="20892" y="16469"/>
                  <a:pt x="20823" y="16469"/>
                </a:cubicBezTo>
                <a:cubicBezTo>
                  <a:pt x="20804" y="16469"/>
                  <a:pt x="20788" y="16470"/>
                  <a:pt x="20775" y="16473"/>
                </a:cubicBezTo>
                <a:cubicBezTo>
                  <a:pt x="20762" y="16476"/>
                  <a:pt x="20752" y="16480"/>
                  <a:pt x="20744" y="16487"/>
                </a:cubicBezTo>
                <a:cubicBezTo>
                  <a:pt x="20737" y="16494"/>
                  <a:pt x="20733" y="16503"/>
                  <a:pt x="20729" y="16515"/>
                </a:cubicBezTo>
                <a:cubicBezTo>
                  <a:pt x="20726" y="16527"/>
                  <a:pt x="20725" y="16542"/>
                  <a:pt x="20725" y="16560"/>
                </a:cubicBezTo>
                <a:cubicBezTo>
                  <a:pt x="20725" y="16583"/>
                  <a:pt x="20728" y="16604"/>
                  <a:pt x="20732" y="16623"/>
                </a:cubicBezTo>
                <a:cubicBezTo>
                  <a:pt x="20734" y="16637"/>
                  <a:pt x="20737" y="16651"/>
                  <a:pt x="20741" y="16660"/>
                </a:cubicBezTo>
                <a:cubicBezTo>
                  <a:pt x="20744" y="16668"/>
                  <a:pt x="20747" y="16674"/>
                  <a:pt x="20751" y="16678"/>
                </a:cubicBezTo>
                <a:cubicBezTo>
                  <a:pt x="20754" y="16682"/>
                  <a:pt x="20757" y="16689"/>
                  <a:pt x="20759" y="16699"/>
                </a:cubicBezTo>
                <a:cubicBezTo>
                  <a:pt x="20760" y="16709"/>
                  <a:pt x="20761" y="16721"/>
                  <a:pt x="20760" y="16736"/>
                </a:cubicBezTo>
                <a:cubicBezTo>
                  <a:pt x="20759" y="16765"/>
                  <a:pt x="20754" y="16805"/>
                  <a:pt x="20744" y="16846"/>
                </a:cubicBezTo>
                <a:cubicBezTo>
                  <a:pt x="20738" y="16873"/>
                  <a:pt x="20733" y="16896"/>
                  <a:pt x="20731" y="16918"/>
                </a:cubicBezTo>
                <a:cubicBezTo>
                  <a:pt x="20728" y="16937"/>
                  <a:pt x="20727" y="16954"/>
                  <a:pt x="20726" y="16970"/>
                </a:cubicBezTo>
                <a:cubicBezTo>
                  <a:pt x="20726" y="16976"/>
                  <a:pt x="20727" y="16981"/>
                  <a:pt x="20727" y="16986"/>
                </a:cubicBezTo>
                <a:cubicBezTo>
                  <a:pt x="20728" y="16998"/>
                  <a:pt x="20729" y="17009"/>
                  <a:pt x="20731" y="17019"/>
                </a:cubicBezTo>
                <a:cubicBezTo>
                  <a:pt x="20731" y="17024"/>
                  <a:pt x="20732" y="17029"/>
                  <a:pt x="20733" y="17033"/>
                </a:cubicBezTo>
                <a:cubicBezTo>
                  <a:pt x="20736" y="17048"/>
                  <a:pt x="20740" y="17064"/>
                  <a:pt x="20746" y="17079"/>
                </a:cubicBezTo>
                <a:cubicBezTo>
                  <a:pt x="20765" y="17129"/>
                  <a:pt x="20770" y="17179"/>
                  <a:pt x="20758" y="17191"/>
                </a:cubicBezTo>
                <a:cubicBezTo>
                  <a:pt x="20746" y="17204"/>
                  <a:pt x="20733" y="17471"/>
                  <a:pt x="20732" y="17782"/>
                </a:cubicBezTo>
                <a:cubicBezTo>
                  <a:pt x="20729" y="18262"/>
                  <a:pt x="20736" y="18353"/>
                  <a:pt x="20776" y="18390"/>
                </a:cubicBezTo>
                <a:cubicBezTo>
                  <a:pt x="20783" y="18397"/>
                  <a:pt x="20790" y="18402"/>
                  <a:pt x="20798" y="18406"/>
                </a:cubicBezTo>
                <a:cubicBezTo>
                  <a:pt x="20809" y="18410"/>
                  <a:pt x="20820" y="18411"/>
                  <a:pt x="20832" y="18409"/>
                </a:cubicBezTo>
                <a:cubicBezTo>
                  <a:pt x="20834" y="18409"/>
                  <a:pt x="20836" y="18408"/>
                  <a:pt x="20838" y="18408"/>
                </a:cubicBezTo>
                <a:cubicBezTo>
                  <a:pt x="20849" y="18405"/>
                  <a:pt x="20861" y="18401"/>
                  <a:pt x="20870" y="18392"/>
                </a:cubicBezTo>
                <a:cubicBezTo>
                  <a:pt x="20897" y="18368"/>
                  <a:pt x="20939" y="18360"/>
                  <a:pt x="20963" y="18376"/>
                </a:cubicBezTo>
                <a:cubicBezTo>
                  <a:pt x="20979" y="18386"/>
                  <a:pt x="20991" y="18385"/>
                  <a:pt x="21002" y="18374"/>
                </a:cubicBezTo>
                <a:cubicBezTo>
                  <a:pt x="21007" y="18369"/>
                  <a:pt x="21012" y="18361"/>
                  <a:pt x="21016" y="18351"/>
                </a:cubicBezTo>
                <a:cubicBezTo>
                  <a:pt x="21020" y="18340"/>
                  <a:pt x="21024" y="18326"/>
                  <a:pt x="21026" y="18311"/>
                </a:cubicBezTo>
                <a:cubicBezTo>
                  <a:pt x="21027" y="18305"/>
                  <a:pt x="21028" y="18299"/>
                  <a:pt x="21028" y="18294"/>
                </a:cubicBezTo>
                <a:cubicBezTo>
                  <a:pt x="21029" y="18283"/>
                  <a:pt x="21030" y="18271"/>
                  <a:pt x="21030" y="18259"/>
                </a:cubicBezTo>
                <a:cubicBezTo>
                  <a:pt x="21030" y="18258"/>
                  <a:pt x="21030" y="18257"/>
                  <a:pt x="21030" y="18257"/>
                </a:cubicBezTo>
                <a:cubicBezTo>
                  <a:pt x="21031" y="18250"/>
                  <a:pt x="21031" y="18245"/>
                  <a:pt x="21030" y="18238"/>
                </a:cubicBezTo>
                <a:cubicBezTo>
                  <a:pt x="21030" y="18224"/>
                  <a:pt x="21029" y="18210"/>
                  <a:pt x="21027" y="18195"/>
                </a:cubicBezTo>
                <a:cubicBezTo>
                  <a:pt x="21027" y="18188"/>
                  <a:pt x="21026" y="18179"/>
                  <a:pt x="21025" y="18171"/>
                </a:cubicBezTo>
                <a:cubicBezTo>
                  <a:pt x="21022" y="18148"/>
                  <a:pt x="21019" y="18125"/>
                  <a:pt x="21014" y="18101"/>
                </a:cubicBezTo>
                <a:cubicBezTo>
                  <a:pt x="21008" y="18075"/>
                  <a:pt x="21003" y="18053"/>
                  <a:pt x="21000" y="18032"/>
                </a:cubicBezTo>
                <a:cubicBezTo>
                  <a:pt x="20994" y="17990"/>
                  <a:pt x="20995" y="17957"/>
                  <a:pt x="21001" y="17924"/>
                </a:cubicBezTo>
                <a:cubicBezTo>
                  <a:pt x="21004" y="17907"/>
                  <a:pt x="21009" y="17890"/>
                  <a:pt x="21016" y="17873"/>
                </a:cubicBezTo>
                <a:cubicBezTo>
                  <a:pt x="21022" y="17856"/>
                  <a:pt x="21027" y="17840"/>
                  <a:pt x="21030" y="17826"/>
                </a:cubicBezTo>
                <a:cubicBezTo>
                  <a:pt x="21037" y="17796"/>
                  <a:pt x="21036" y="17771"/>
                  <a:pt x="21029" y="17742"/>
                </a:cubicBezTo>
                <a:cubicBezTo>
                  <a:pt x="21026" y="17727"/>
                  <a:pt x="21021" y="17710"/>
                  <a:pt x="21015" y="17692"/>
                </a:cubicBezTo>
                <a:cubicBezTo>
                  <a:pt x="21003" y="17663"/>
                  <a:pt x="20997" y="17637"/>
                  <a:pt x="20996" y="17617"/>
                </a:cubicBezTo>
                <a:cubicBezTo>
                  <a:pt x="20995" y="17606"/>
                  <a:pt x="20997" y="17597"/>
                  <a:pt x="20999" y="17589"/>
                </a:cubicBezTo>
                <a:cubicBezTo>
                  <a:pt x="21001" y="17581"/>
                  <a:pt x="21004" y="17576"/>
                  <a:pt x="21008" y="17572"/>
                </a:cubicBezTo>
                <a:cubicBezTo>
                  <a:pt x="21016" y="17563"/>
                  <a:pt x="21022" y="17536"/>
                  <a:pt x="21025" y="17500"/>
                </a:cubicBezTo>
                <a:cubicBezTo>
                  <a:pt x="21028" y="17463"/>
                  <a:pt x="21028" y="17416"/>
                  <a:pt x="21024" y="17368"/>
                </a:cubicBezTo>
                <a:cubicBezTo>
                  <a:pt x="21019" y="17299"/>
                  <a:pt x="21020" y="17251"/>
                  <a:pt x="21028" y="17209"/>
                </a:cubicBezTo>
                <a:cubicBezTo>
                  <a:pt x="21036" y="17167"/>
                  <a:pt x="21052" y="17130"/>
                  <a:pt x="21078" y="17088"/>
                </a:cubicBezTo>
                <a:cubicBezTo>
                  <a:pt x="21088" y="17071"/>
                  <a:pt x="21099" y="17057"/>
                  <a:pt x="21107" y="17046"/>
                </a:cubicBezTo>
                <a:cubicBezTo>
                  <a:pt x="21116" y="17035"/>
                  <a:pt x="21124" y="17027"/>
                  <a:pt x="21130" y="17023"/>
                </a:cubicBezTo>
                <a:cubicBezTo>
                  <a:pt x="21137" y="17019"/>
                  <a:pt x="21143" y="17020"/>
                  <a:pt x="21148" y="17023"/>
                </a:cubicBezTo>
                <a:cubicBezTo>
                  <a:pt x="21153" y="17026"/>
                  <a:pt x="21156" y="17033"/>
                  <a:pt x="21160" y="17042"/>
                </a:cubicBezTo>
                <a:cubicBezTo>
                  <a:pt x="21160" y="17044"/>
                  <a:pt x="21161" y="17046"/>
                  <a:pt x="21162" y="17048"/>
                </a:cubicBezTo>
                <a:cubicBezTo>
                  <a:pt x="21163" y="17051"/>
                  <a:pt x="21164" y="17056"/>
                  <a:pt x="21165" y="17060"/>
                </a:cubicBezTo>
                <a:cubicBezTo>
                  <a:pt x="21166" y="17064"/>
                  <a:pt x="21165" y="17067"/>
                  <a:pt x="21166" y="17070"/>
                </a:cubicBezTo>
                <a:cubicBezTo>
                  <a:pt x="21168" y="17082"/>
                  <a:pt x="21171" y="17096"/>
                  <a:pt x="21172" y="17112"/>
                </a:cubicBezTo>
                <a:cubicBezTo>
                  <a:pt x="21173" y="17122"/>
                  <a:pt x="21175" y="17131"/>
                  <a:pt x="21176" y="17142"/>
                </a:cubicBezTo>
                <a:cubicBezTo>
                  <a:pt x="21177" y="17156"/>
                  <a:pt x="21177" y="17174"/>
                  <a:pt x="21178" y="17191"/>
                </a:cubicBezTo>
                <a:cubicBezTo>
                  <a:pt x="21180" y="17246"/>
                  <a:pt x="21182" y="17312"/>
                  <a:pt x="21182" y="17398"/>
                </a:cubicBezTo>
                <a:cubicBezTo>
                  <a:pt x="21182" y="17485"/>
                  <a:pt x="21185" y="17570"/>
                  <a:pt x="21190" y="17638"/>
                </a:cubicBezTo>
                <a:cubicBezTo>
                  <a:pt x="21196" y="17706"/>
                  <a:pt x="21203" y="17755"/>
                  <a:pt x="21211" y="17771"/>
                </a:cubicBezTo>
                <a:cubicBezTo>
                  <a:pt x="21217" y="17783"/>
                  <a:pt x="21223" y="17793"/>
                  <a:pt x="21230" y="17801"/>
                </a:cubicBezTo>
                <a:cubicBezTo>
                  <a:pt x="21233" y="17804"/>
                  <a:pt x="21236" y="17806"/>
                  <a:pt x="21239" y="17808"/>
                </a:cubicBezTo>
                <a:cubicBezTo>
                  <a:pt x="21244" y="17812"/>
                  <a:pt x="21248" y="17816"/>
                  <a:pt x="21253" y="17819"/>
                </a:cubicBezTo>
                <a:cubicBezTo>
                  <a:pt x="21254" y="17819"/>
                  <a:pt x="21254" y="17820"/>
                  <a:pt x="21255" y="17820"/>
                </a:cubicBezTo>
                <a:cubicBezTo>
                  <a:pt x="21257" y="17822"/>
                  <a:pt x="21259" y="17821"/>
                  <a:pt x="21262" y="17822"/>
                </a:cubicBezTo>
                <a:cubicBezTo>
                  <a:pt x="21267" y="17824"/>
                  <a:pt x="21274" y="17827"/>
                  <a:pt x="21280" y="17827"/>
                </a:cubicBezTo>
                <a:cubicBezTo>
                  <a:pt x="21283" y="17828"/>
                  <a:pt x="21286" y="17828"/>
                  <a:pt x="21289" y="17827"/>
                </a:cubicBezTo>
                <a:cubicBezTo>
                  <a:pt x="21298" y="17827"/>
                  <a:pt x="21306" y="17826"/>
                  <a:pt x="21314" y="17822"/>
                </a:cubicBezTo>
                <a:cubicBezTo>
                  <a:pt x="21330" y="17816"/>
                  <a:pt x="21344" y="17805"/>
                  <a:pt x="21357" y="17789"/>
                </a:cubicBezTo>
                <a:cubicBezTo>
                  <a:pt x="21363" y="17781"/>
                  <a:pt x="21369" y="17770"/>
                  <a:pt x="21374" y="17759"/>
                </a:cubicBezTo>
                <a:cubicBezTo>
                  <a:pt x="21382" y="17745"/>
                  <a:pt x="21388" y="17735"/>
                  <a:pt x="21393" y="17728"/>
                </a:cubicBezTo>
                <a:cubicBezTo>
                  <a:pt x="21395" y="17725"/>
                  <a:pt x="21397" y="17724"/>
                  <a:pt x="21399" y="17722"/>
                </a:cubicBezTo>
                <a:cubicBezTo>
                  <a:pt x="21403" y="17718"/>
                  <a:pt x="21406" y="17716"/>
                  <a:pt x="21410" y="17715"/>
                </a:cubicBezTo>
                <a:cubicBezTo>
                  <a:pt x="21412" y="17715"/>
                  <a:pt x="21414" y="17715"/>
                  <a:pt x="21416" y="17715"/>
                </a:cubicBezTo>
                <a:cubicBezTo>
                  <a:pt x="21421" y="17717"/>
                  <a:pt x="21427" y="17720"/>
                  <a:pt x="21433" y="17728"/>
                </a:cubicBezTo>
                <a:cubicBezTo>
                  <a:pt x="21434" y="17728"/>
                  <a:pt x="21434" y="17727"/>
                  <a:pt x="21434" y="17728"/>
                </a:cubicBezTo>
                <a:cubicBezTo>
                  <a:pt x="21443" y="17737"/>
                  <a:pt x="21453" y="17751"/>
                  <a:pt x="21465" y="17770"/>
                </a:cubicBezTo>
                <a:cubicBezTo>
                  <a:pt x="21477" y="17787"/>
                  <a:pt x="21486" y="17801"/>
                  <a:pt x="21494" y="17810"/>
                </a:cubicBezTo>
                <a:cubicBezTo>
                  <a:pt x="21501" y="17818"/>
                  <a:pt x="21506" y="17821"/>
                  <a:pt x="21511" y="17822"/>
                </a:cubicBezTo>
                <a:cubicBezTo>
                  <a:pt x="21513" y="17823"/>
                  <a:pt x="21515" y="17822"/>
                  <a:pt x="21517" y="17822"/>
                </a:cubicBezTo>
                <a:cubicBezTo>
                  <a:pt x="21520" y="17822"/>
                  <a:pt x="21524" y="17821"/>
                  <a:pt x="21527" y="17817"/>
                </a:cubicBezTo>
                <a:cubicBezTo>
                  <a:pt x="21528" y="17816"/>
                  <a:pt x="21529" y="17813"/>
                  <a:pt x="21530" y="17812"/>
                </a:cubicBezTo>
                <a:cubicBezTo>
                  <a:pt x="21531" y="17812"/>
                  <a:pt x="21531" y="17812"/>
                  <a:pt x="21531" y="17812"/>
                </a:cubicBezTo>
                <a:cubicBezTo>
                  <a:pt x="21536" y="17805"/>
                  <a:pt x="21540" y="17795"/>
                  <a:pt x="21545" y="17782"/>
                </a:cubicBezTo>
                <a:cubicBezTo>
                  <a:pt x="21552" y="17764"/>
                  <a:pt x="21557" y="17745"/>
                  <a:pt x="21561" y="17726"/>
                </a:cubicBezTo>
                <a:cubicBezTo>
                  <a:pt x="21562" y="17720"/>
                  <a:pt x="21562" y="17716"/>
                  <a:pt x="21563" y="17710"/>
                </a:cubicBezTo>
                <a:cubicBezTo>
                  <a:pt x="21566" y="17691"/>
                  <a:pt x="21568" y="17672"/>
                  <a:pt x="21568" y="17654"/>
                </a:cubicBezTo>
                <a:cubicBezTo>
                  <a:pt x="21568" y="17635"/>
                  <a:pt x="21566" y="17617"/>
                  <a:pt x="21564" y="17600"/>
                </a:cubicBezTo>
                <a:cubicBezTo>
                  <a:pt x="21562" y="17583"/>
                  <a:pt x="21558" y="17567"/>
                  <a:pt x="21554" y="17552"/>
                </a:cubicBezTo>
                <a:cubicBezTo>
                  <a:pt x="21552" y="17544"/>
                  <a:pt x="21551" y="17536"/>
                  <a:pt x="21548" y="17528"/>
                </a:cubicBezTo>
                <a:cubicBezTo>
                  <a:pt x="21543" y="17512"/>
                  <a:pt x="21536" y="17497"/>
                  <a:pt x="21529" y="17484"/>
                </a:cubicBezTo>
                <a:cubicBezTo>
                  <a:pt x="21526" y="17478"/>
                  <a:pt x="21524" y="17471"/>
                  <a:pt x="21521" y="17466"/>
                </a:cubicBezTo>
                <a:cubicBezTo>
                  <a:pt x="21510" y="17449"/>
                  <a:pt x="21499" y="17434"/>
                  <a:pt x="21486" y="17423"/>
                </a:cubicBezTo>
                <a:cubicBezTo>
                  <a:pt x="21479" y="17417"/>
                  <a:pt x="21472" y="17412"/>
                  <a:pt x="21465" y="17409"/>
                </a:cubicBezTo>
                <a:cubicBezTo>
                  <a:pt x="21458" y="17405"/>
                  <a:pt x="21451" y="17401"/>
                  <a:pt x="21444" y="17400"/>
                </a:cubicBezTo>
                <a:cubicBezTo>
                  <a:pt x="21444" y="17400"/>
                  <a:pt x="21443" y="17400"/>
                  <a:pt x="21443" y="17400"/>
                </a:cubicBezTo>
                <a:cubicBezTo>
                  <a:pt x="21430" y="17398"/>
                  <a:pt x="21417" y="17402"/>
                  <a:pt x="21404" y="17409"/>
                </a:cubicBezTo>
                <a:cubicBezTo>
                  <a:pt x="21402" y="17409"/>
                  <a:pt x="21401" y="17409"/>
                  <a:pt x="21399" y="17410"/>
                </a:cubicBezTo>
                <a:cubicBezTo>
                  <a:pt x="21384" y="17419"/>
                  <a:pt x="21370" y="17435"/>
                  <a:pt x="21357" y="17458"/>
                </a:cubicBezTo>
                <a:cubicBezTo>
                  <a:pt x="21344" y="17479"/>
                  <a:pt x="21330" y="17485"/>
                  <a:pt x="21319" y="17480"/>
                </a:cubicBezTo>
                <a:cubicBezTo>
                  <a:pt x="21313" y="17478"/>
                  <a:pt x="21309" y="17473"/>
                  <a:pt x="21304" y="17466"/>
                </a:cubicBezTo>
                <a:cubicBezTo>
                  <a:pt x="21299" y="17459"/>
                  <a:pt x="21294" y="17451"/>
                  <a:pt x="21290" y="17440"/>
                </a:cubicBezTo>
                <a:cubicBezTo>
                  <a:pt x="21283" y="17418"/>
                  <a:pt x="21278" y="17387"/>
                  <a:pt x="21278" y="17354"/>
                </a:cubicBezTo>
                <a:cubicBezTo>
                  <a:pt x="21277" y="17321"/>
                  <a:pt x="21280" y="17285"/>
                  <a:pt x="21288" y="17249"/>
                </a:cubicBezTo>
                <a:cubicBezTo>
                  <a:pt x="21294" y="17225"/>
                  <a:pt x="21299" y="17209"/>
                  <a:pt x="21305" y="17193"/>
                </a:cubicBezTo>
                <a:cubicBezTo>
                  <a:pt x="21309" y="17182"/>
                  <a:pt x="21314" y="17171"/>
                  <a:pt x="21319" y="17163"/>
                </a:cubicBezTo>
                <a:cubicBezTo>
                  <a:pt x="21323" y="17157"/>
                  <a:pt x="21328" y="17152"/>
                  <a:pt x="21333" y="17147"/>
                </a:cubicBezTo>
                <a:cubicBezTo>
                  <a:pt x="21355" y="17130"/>
                  <a:pt x="21386" y="17126"/>
                  <a:pt x="21440" y="17126"/>
                </a:cubicBezTo>
                <a:lnTo>
                  <a:pt x="21562" y="17126"/>
                </a:lnTo>
                <a:lnTo>
                  <a:pt x="21568" y="16774"/>
                </a:lnTo>
                <a:cubicBezTo>
                  <a:pt x="21573" y="16474"/>
                  <a:pt x="21566" y="16422"/>
                  <a:pt x="21526" y="16422"/>
                </a:cubicBezTo>
                <a:cubicBezTo>
                  <a:pt x="21513" y="16422"/>
                  <a:pt x="21498" y="16429"/>
                  <a:pt x="21484" y="16441"/>
                </a:cubicBezTo>
                <a:cubicBezTo>
                  <a:pt x="21477" y="16447"/>
                  <a:pt x="21470" y="16456"/>
                  <a:pt x="21464" y="16464"/>
                </a:cubicBezTo>
                <a:cubicBezTo>
                  <a:pt x="21458" y="16472"/>
                  <a:pt x="21452" y="16481"/>
                  <a:pt x="21448" y="16490"/>
                </a:cubicBezTo>
                <a:cubicBezTo>
                  <a:pt x="21445" y="16498"/>
                  <a:pt x="21440" y="16505"/>
                  <a:pt x="21434" y="16511"/>
                </a:cubicBezTo>
                <a:cubicBezTo>
                  <a:pt x="21426" y="16521"/>
                  <a:pt x="21414" y="16529"/>
                  <a:pt x="21402" y="16536"/>
                </a:cubicBezTo>
                <a:cubicBezTo>
                  <a:pt x="21393" y="16541"/>
                  <a:pt x="21385" y="16546"/>
                  <a:pt x="21374" y="16550"/>
                </a:cubicBezTo>
                <a:cubicBezTo>
                  <a:pt x="21374" y="16550"/>
                  <a:pt x="21373" y="16549"/>
                  <a:pt x="21372" y="16550"/>
                </a:cubicBezTo>
                <a:cubicBezTo>
                  <a:pt x="21365" y="16553"/>
                  <a:pt x="21357" y="16556"/>
                  <a:pt x="21348" y="16559"/>
                </a:cubicBezTo>
                <a:cubicBezTo>
                  <a:pt x="21343" y="16560"/>
                  <a:pt x="21338" y="16561"/>
                  <a:pt x="21332" y="16562"/>
                </a:cubicBezTo>
                <a:cubicBezTo>
                  <a:pt x="21325" y="16564"/>
                  <a:pt x="21318" y="16564"/>
                  <a:pt x="21310" y="16566"/>
                </a:cubicBezTo>
                <a:cubicBezTo>
                  <a:pt x="21303" y="16567"/>
                  <a:pt x="21295" y="16568"/>
                  <a:pt x="21287" y="16569"/>
                </a:cubicBezTo>
                <a:cubicBezTo>
                  <a:pt x="21287" y="16569"/>
                  <a:pt x="21287" y="16571"/>
                  <a:pt x="21286" y="16571"/>
                </a:cubicBezTo>
                <a:cubicBezTo>
                  <a:pt x="21286" y="16571"/>
                  <a:pt x="21285" y="16571"/>
                  <a:pt x="21285" y="16571"/>
                </a:cubicBezTo>
                <a:cubicBezTo>
                  <a:pt x="21270" y="16572"/>
                  <a:pt x="21255" y="16571"/>
                  <a:pt x="21241" y="16571"/>
                </a:cubicBezTo>
                <a:cubicBezTo>
                  <a:pt x="21240" y="16571"/>
                  <a:pt x="21240" y="16571"/>
                  <a:pt x="21240" y="16571"/>
                </a:cubicBezTo>
                <a:cubicBezTo>
                  <a:pt x="21232" y="16571"/>
                  <a:pt x="21225" y="16571"/>
                  <a:pt x="21218" y="16571"/>
                </a:cubicBezTo>
                <a:cubicBezTo>
                  <a:pt x="21205" y="16570"/>
                  <a:pt x="21192" y="16568"/>
                  <a:pt x="21180" y="16566"/>
                </a:cubicBezTo>
                <a:cubicBezTo>
                  <a:pt x="21179" y="16565"/>
                  <a:pt x="21179" y="16566"/>
                  <a:pt x="21179" y="16566"/>
                </a:cubicBezTo>
                <a:cubicBezTo>
                  <a:pt x="21171" y="16564"/>
                  <a:pt x="21163" y="16562"/>
                  <a:pt x="21156" y="16560"/>
                </a:cubicBezTo>
                <a:cubicBezTo>
                  <a:pt x="21144" y="16557"/>
                  <a:pt x="21136" y="16554"/>
                  <a:pt x="21126" y="16550"/>
                </a:cubicBezTo>
                <a:cubicBezTo>
                  <a:pt x="21126" y="16550"/>
                  <a:pt x="21125" y="16548"/>
                  <a:pt x="21125" y="16548"/>
                </a:cubicBezTo>
                <a:cubicBezTo>
                  <a:pt x="21119" y="16545"/>
                  <a:pt x="21111" y="16543"/>
                  <a:pt x="21105" y="16539"/>
                </a:cubicBezTo>
                <a:cubicBezTo>
                  <a:pt x="21105" y="16539"/>
                  <a:pt x="21104" y="16539"/>
                  <a:pt x="21104" y="16539"/>
                </a:cubicBezTo>
                <a:cubicBezTo>
                  <a:pt x="21102" y="16538"/>
                  <a:pt x="21100" y="16536"/>
                  <a:pt x="21098" y="16534"/>
                </a:cubicBezTo>
                <a:cubicBezTo>
                  <a:pt x="21094" y="16531"/>
                  <a:pt x="21091" y="16530"/>
                  <a:pt x="21088" y="16527"/>
                </a:cubicBezTo>
                <a:cubicBezTo>
                  <a:pt x="21085" y="16524"/>
                  <a:pt x="21083" y="16520"/>
                  <a:pt x="21081" y="16516"/>
                </a:cubicBezTo>
                <a:cubicBezTo>
                  <a:pt x="21080" y="16515"/>
                  <a:pt x="21079" y="16513"/>
                  <a:pt x="21078" y="16511"/>
                </a:cubicBezTo>
                <a:cubicBezTo>
                  <a:pt x="21076" y="16508"/>
                  <a:pt x="21075" y="16503"/>
                  <a:pt x="21075" y="16499"/>
                </a:cubicBezTo>
                <a:cubicBezTo>
                  <a:pt x="21074" y="16497"/>
                  <a:pt x="21074" y="16494"/>
                  <a:pt x="21074" y="16492"/>
                </a:cubicBezTo>
                <a:cubicBezTo>
                  <a:pt x="21073" y="16485"/>
                  <a:pt x="21074" y="16478"/>
                  <a:pt x="21077" y="16471"/>
                </a:cubicBezTo>
                <a:cubicBezTo>
                  <a:pt x="21085" y="16450"/>
                  <a:pt x="21072" y="16405"/>
                  <a:pt x="21048" y="16373"/>
                </a:cubicBezTo>
                <a:cubicBezTo>
                  <a:pt x="21011" y="16321"/>
                  <a:pt x="21011" y="16305"/>
                  <a:pt x="21047" y="16238"/>
                </a:cubicBezTo>
                <a:cubicBezTo>
                  <a:pt x="21060" y="16213"/>
                  <a:pt x="21069" y="16187"/>
                  <a:pt x="21075" y="16159"/>
                </a:cubicBezTo>
                <a:cubicBezTo>
                  <a:pt x="21077" y="16145"/>
                  <a:pt x="21079" y="16131"/>
                  <a:pt x="21080" y="16117"/>
                </a:cubicBezTo>
                <a:cubicBezTo>
                  <a:pt x="21081" y="16103"/>
                  <a:pt x="21081" y="16090"/>
                  <a:pt x="21080" y="16077"/>
                </a:cubicBezTo>
                <a:cubicBezTo>
                  <a:pt x="21079" y="16063"/>
                  <a:pt x="21077" y="16049"/>
                  <a:pt x="21074" y="16036"/>
                </a:cubicBezTo>
                <a:cubicBezTo>
                  <a:pt x="21073" y="16035"/>
                  <a:pt x="21073" y="16034"/>
                  <a:pt x="21072" y="16033"/>
                </a:cubicBezTo>
                <a:cubicBezTo>
                  <a:pt x="21069" y="16017"/>
                  <a:pt x="21062" y="16003"/>
                  <a:pt x="21056" y="15989"/>
                </a:cubicBezTo>
                <a:cubicBezTo>
                  <a:pt x="21054" y="15985"/>
                  <a:pt x="21053" y="15982"/>
                  <a:pt x="21050" y="15978"/>
                </a:cubicBezTo>
                <a:cubicBezTo>
                  <a:pt x="21042" y="15965"/>
                  <a:pt x="21033" y="15950"/>
                  <a:pt x="21022" y="15940"/>
                </a:cubicBezTo>
                <a:cubicBezTo>
                  <a:pt x="21003" y="15922"/>
                  <a:pt x="20989" y="15914"/>
                  <a:pt x="20977" y="15919"/>
                </a:cubicBezTo>
                <a:close/>
                <a:moveTo>
                  <a:pt x="5455" y="16797"/>
                </a:moveTo>
                <a:cubicBezTo>
                  <a:pt x="5407" y="16797"/>
                  <a:pt x="5360" y="16820"/>
                  <a:pt x="5350" y="16846"/>
                </a:cubicBezTo>
                <a:cubicBezTo>
                  <a:pt x="5345" y="16860"/>
                  <a:pt x="5340" y="16866"/>
                  <a:pt x="5336" y="16872"/>
                </a:cubicBezTo>
                <a:cubicBezTo>
                  <a:pt x="5339" y="16875"/>
                  <a:pt x="5341" y="16877"/>
                  <a:pt x="5344" y="16881"/>
                </a:cubicBezTo>
                <a:cubicBezTo>
                  <a:pt x="5363" y="16907"/>
                  <a:pt x="5411" y="16937"/>
                  <a:pt x="5449" y="16946"/>
                </a:cubicBezTo>
                <a:cubicBezTo>
                  <a:pt x="5479" y="16953"/>
                  <a:pt x="5496" y="16962"/>
                  <a:pt x="5505" y="16983"/>
                </a:cubicBezTo>
                <a:cubicBezTo>
                  <a:pt x="5510" y="16993"/>
                  <a:pt x="5512" y="17007"/>
                  <a:pt x="5512" y="17025"/>
                </a:cubicBezTo>
                <a:cubicBezTo>
                  <a:pt x="5513" y="17042"/>
                  <a:pt x="5513" y="17065"/>
                  <a:pt x="5511" y="17091"/>
                </a:cubicBezTo>
                <a:cubicBezTo>
                  <a:pt x="5509" y="17124"/>
                  <a:pt x="5508" y="17151"/>
                  <a:pt x="5509" y="17174"/>
                </a:cubicBezTo>
                <a:cubicBezTo>
                  <a:pt x="5510" y="17188"/>
                  <a:pt x="5511" y="17203"/>
                  <a:pt x="5512" y="17210"/>
                </a:cubicBezTo>
                <a:cubicBezTo>
                  <a:pt x="5514" y="17217"/>
                  <a:pt x="5516" y="17221"/>
                  <a:pt x="5518" y="17221"/>
                </a:cubicBezTo>
                <a:cubicBezTo>
                  <a:pt x="5527" y="17221"/>
                  <a:pt x="5760" y="17263"/>
                  <a:pt x="6035" y="17316"/>
                </a:cubicBezTo>
                <a:cubicBezTo>
                  <a:pt x="6311" y="17368"/>
                  <a:pt x="6562" y="17406"/>
                  <a:pt x="6593" y="17400"/>
                </a:cubicBezTo>
                <a:cubicBezTo>
                  <a:pt x="6624" y="17393"/>
                  <a:pt x="6663" y="17403"/>
                  <a:pt x="6680" y="17421"/>
                </a:cubicBezTo>
                <a:cubicBezTo>
                  <a:pt x="6685" y="17425"/>
                  <a:pt x="6700" y="17431"/>
                  <a:pt x="6721" y="17438"/>
                </a:cubicBezTo>
                <a:cubicBezTo>
                  <a:pt x="6736" y="17443"/>
                  <a:pt x="6758" y="17448"/>
                  <a:pt x="6779" y="17454"/>
                </a:cubicBezTo>
                <a:cubicBezTo>
                  <a:pt x="6783" y="17455"/>
                  <a:pt x="6784" y="17455"/>
                  <a:pt x="6788" y="17456"/>
                </a:cubicBezTo>
                <a:cubicBezTo>
                  <a:pt x="6792" y="17457"/>
                  <a:pt x="6795" y="17460"/>
                  <a:pt x="6800" y="17461"/>
                </a:cubicBezTo>
                <a:cubicBezTo>
                  <a:pt x="6806" y="17463"/>
                  <a:pt x="6810" y="17463"/>
                  <a:pt x="6816" y="17465"/>
                </a:cubicBezTo>
                <a:cubicBezTo>
                  <a:pt x="6891" y="17483"/>
                  <a:pt x="6987" y="17504"/>
                  <a:pt x="7084" y="17524"/>
                </a:cubicBezTo>
                <a:cubicBezTo>
                  <a:pt x="7183" y="17544"/>
                  <a:pt x="7282" y="17563"/>
                  <a:pt x="7362" y="17575"/>
                </a:cubicBezTo>
                <a:cubicBezTo>
                  <a:pt x="7443" y="17587"/>
                  <a:pt x="7503" y="17594"/>
                  <a:pt x="7524" y="17591"/>
                </a:cubicBezTo>
                <a:cubicBezTo>
                  <a:pt x="7555" y="17586"/>
                  <a:pt x="7600" y="17593"/>
                  <a:pt x="7623" y="17608"/>
                </a:cubicBezTo>
                <a:cubicBezTo>
                  <a:pt x="7671" y="17639"/>
                  <a:pt x="8452" y="17792"/>
                  <a:pt x="8489" y="17778"/>
                </a:cubicBezTo>
                <a:cubicBezTo>
                  <a:pt x="8503" y="17773"/>
                  <a:pt x="8532" y="17782"/>
                  <a:pt x="8555" y="17798"/>
                </a:cubicBezTo>
                <a:cubicBezTo>
                  <a:pt x="8579" y="17813"/>
                  <a:pt x="8947" y="17891"/>
                  <a:pt x="9374" y="17973"/>
                </a:cubicBezTo>
                <a:cubicBezTo>
                  <a:pt x="9801" y="18054"/>
                  <a:pt x="10411" y="18173"/>
                  <a:pt x="10729" y="18236"/>
                </a:cubicBezTo>
                <a:cubicBezTo>
                  <a:pt x="10888" y="18267"/>
                  <a:pt x="11041" y="18292"/>
                  <a:pt x="11159" y="18311"/>
                </a:cubicBezTo>
                <a:cubicBezTo>
                  <a:pt x="11276" y="18330"/>
                  <a:pt x="11359" y="18340"/>
                  <a:pt x="11379" y="18337"/>
                </a:cubicBezTo>
                <a:cubicBezTo>
                  <a:pt x="11396" y="18335"/>
                  <a:pt x="11415" y="18338"/>
                  <a:pt x="11432" y="18341"/>
                </a:cubicBezTo>
                <a:cubicBezTo>
                  <a:pt x="11432" y="18341"/>
                  <a:pt x="11433" y="18341"/>
                  <a:pt x="11433" y="18341"/>
                </a:cubicBezTo>
                <a:cubicBezTo>
                  <a:pt x="11444" y="18343"/>
                  <a:pt x="11455" y="18344"/>
                  <a:pt x="11464" y="18348"/>
                </a:cubicBezTo>
                <a:cubicBezTo>
                  <a:pt x="11471" y="18351"/>
                  <a:pt x="11477" y="18356"/>
                  <a:pt x="11482" y="18360"/>
                </a:cubicBezTo>
                <a:cubicBezTo>
                  <a:pt x="11487" y="18366"/>
                  <a:pt x="11504" y="18373"/>
                  <a:pt x="11529" y="18381"/>
                </a:cubicBezTo>
                <a:cubicBezTo>
                  <a:pt x="11554" y="18390"/>
                  <a:pt x="11588" y="18400"/>
                  <a:pt x="11627" y="18409"/>
                </a:cubicBezTo>
                <a:cubicBezTo>
                  <a:pt x="11783" y="18448"/>
                  <a:pt x="12028" y="18493"/>
                  <a:pt x="12189" y="18513"/>
                </a:cubicBezTo>
                <a:cubicBezTo>
                  <a:pt x="12269" y="18523"/>
                  <a:pt x="12328" y="18526"/>
                  <a:pt x="12343" y="18520"/>
                </a:cubicBezTo>
                <a:cubicBezTo>
                  <a:pt x="12350" y="18517"/>
                  <a:pt x="12357" y="18515"/>
                  <a:pt x="12364" y="18514"/>
                </a:cubicBezTo>
                <a:cubicBezTo>
                  <a:pt x="12365" y="18514"/>
                  <a:pt x="12365" y="18514"/>
                  <a:pt x="12365" y="18514"/>
                </a:cubicBezTo>
                <a:cubicBezTo>
                  <a:pt x="12375" y="18514"/>
                  <a:pt x="12384" y="18517"/>
                  <a:pt x="12392" y="18521"/>
                </a:cubicBezTo>
                <a:cubicBezTo>
                  <a:pt x="12393" y="18522"/>
                  <a:pt x="12394" y="18522"/>
                  <a:pt x="12395" y="18523"/>
                </a:cubicBezTo>
                <a:cubicBezTo>
                  <a:pt x="12402" y="18528"/>
                  <a:pt x="12410" y="18536"/>
                  <a:pt x="12413" y="18544"/>
                </a:cubicBezTo>
                <a:cubicBezTo>
                  <a:pt x="12415" y="18551"/>
                  <a:pt x="12419" y="18555"/>
                  <a:pt x="12427" y="18560"/>
                </a:cubicBezTo>
                <a:cubicBezTo>
                  <a:pt x="12434" y="18565"/>
                  <a:pt x="12444" y="18569"/>
                  <a:pt x="12455" y="18572"/>
                </a:cubicBezTo>
                <a:cubicBezTo>
                  <a:pt x="12477" y="18579"/>
                  <a:pt x="12504" y="18582"/>
                  <a:pt x="12533" y="18579"/>
                </a:cubicBezTo>
                <a:cubicBezTo>
                  <a:pt x="12589" y="18574"/>
                  <a:pt x="12655" y="18583"/>
                  <a:pt x="12678" y="18599"/>
                </a:cubicBezTo>
                <a:cubicBezTo>
                  <a:pt x="12694" y="18609"/>
                  <a:pt x="12739" y="18622"/>
                  <a:pt x="12798" y="18635"/>
                </a:cubicBezTo>
                <a:cubicBezTo>
                  <a:pt x="12857" y="18649"/>
                  <a:pt x="12931" y="18664"/>
                  <a:pt x="13003" y="18676"/>
                </a:cubicBezTo>
                <a:cubicBezTo>
                  <a:pt x="13069" y="18686"/>
                  <a:pt x="13130" y="18693"/>
                  <a:pt x="13182" y="18698"/>
                </a:cubicBezTo>
                <a:cubicBezTo>
                  <a:pt x="13215" y="18702"/>
                  <a:pt x="13247" y="18706"/>
                  <a:pt x="13267" y="18705"/>
                </a:cubicBezTo>
                <a:cubicBezTo>
                  <a:pt x="13284" y="18705"/>
                  <a:pt x="13295" y="18704"/>
                  <a:pt x="13299" y="18700"/>
                </a:cubicBezTo>
                <a:cubicBezTo>
                  <a:pt x="13305" y="18693"/>
                  <a:pt x="13314" y="18692"/>
                  <a:pt x="13322" y="18697"/>
                </a:cubicBezTo>
                <a:cubicBezTo>
                  <a:pt x="13330" y="18701"/>
                  <a:pt x="13337" y="18712"/>
                  <a:pt x="13342" y="18726"/>
                </a:cubicBezTo>
                <a:cubicBezTo>
                  <a:pt x="13345" y="18733"/>
                  <a:pt x="13350" y="18740"/>
                  <a:pt x="13358" y="18746"/>
                </a:cubicBezTo>
                <a:cubicBezTo>
                  <a:pt x="13368" y="18753"/>
                  <a:pt x="13383" y="18757"/>
                  <a:pt x="13400" y="18762"/>
                </a:cubicBezTo>
                <a:cubicBezTo>
                  <a:pt x="13401" y="18762"/>
                  <a:pt x="13403" y="18763"/>
                  <a:pt x="13404" y="18763"/>
                </a:cubicBezTo>
                <a:cubicBezTo>
                  <a:pt x="13405" y="18764"/>
                  <a:pt x="13407" y="18765"/>
                  <a:pt x="13408" y="18765"/>
                </a:cubicBezTo>
                <a:cubicBezTo>
                  <a:pt x="13408" y="18765"/>
                  <a:pt x="13409" y="18765"/>
                  <a:pt x="13409" y="18765"/>
                </a:cubicBezTo>
                <a:cubicBezTo>
                  <a:pt x="13426" y="18768"/>
                  <a:pt x="13445" y="18770"/>
                  <a:pt x="13464" y="18769"/>
                </a:cubicBezTo>
                <a:cubicBezTo>
                  <a:pt x="13521" y="18763"/>
                  <a:pt x="13586" y="18771"/>
                  <a:pt x="13609" y="18786"/>
                </a:cubicBezTo>
                <a:cubicBezTo>
                  <a:pt x="13632" y="18801"/>
                  <a:pt x="13779" y="18836"/>
                  <a:pt x="13934" y="18863"/>
                </a:cubicBezTo>
                <a:cubicBezTo>
                  <a:pt x="14140" y="18899"/>
                  <a:pt x="14226" y="18934"/>
                  <a:pt x="14252" y="18991"/>
                </a:cubicBezTo>
                <a:cubicBezTo>
                  <a:pt x="14257" y="19003"/>
                  <a:pt x="14262" y="19014"/>
                  <a:pt x="14265" y="19024"/>
                </a:cubicBezTo>
                <a:cubicBezTo>
                  <a:pt x="14269" y="19038"/>
                  <a:pt x="14270" y="19050"/>
                  <a:pt x="14271" y="19061"/>
                </a:cubicBezTo>
                <a:cubicBezTo>
                  <a:pt x="14271" y="19064"/>
                  <a:pt x="14271" y="19067"/>
                  <a:pt x="14271" y="19070"/>
                </a:cubicBezTo>
                <a:cubicBezTo>
                  <a:pt x="14271" y="19081"/>
                  <a:pt x="14269" y="19091"/>
                  <a:pt x="14265" y="19100"/>
                </a:cubicBezTo>
                <a:cubicBezTo>
                  <a:pt x="14252" y="19126"/>
                  <a:pt x="14223" y="19144"/>
                  <a:pt x="14174" y="19158"/>
                </a:cubicBezTo>
                <a:cubicBezTo>
                  <a:pt x="14159" y="19162"/>
                  <a:pt x="14149" y="19166"/>
                  <a:pt x="14142" y="19170"/>
                </a:cubicBezTo>
                <a:cubicBezTo>
                  <a:pt x="14136" y="19173"/>
                  <a:pt x="14131" y="19177"/>
                  <a:pt x="14130" y="19180"/>
                </a:cubicBezTo>
                <a:cubicBezTo>
                  <a:pt x="14129" y="19183"/>
                  <a:pt x="14131" y="19186"/>
                  <a:pt x="14133" y="19189"/>
                </a:cubicBezTo>
                <a:cubicBezTo>
                  <a:pt x="14142" y="19203"/>
                  <a:pt x="14176" y="19225"/>
                  <a:pt x="14239" y="19259"/>
                </a:cubicBezTo>
                <a:cubicBezTo>
                  <a:pt x="14250" y="19265"/>
                  <a:pt x="14258" y="19270"/>
                  <a:pt x="14264" y="19277"/>
                </a:cubicBezTo>
                <a:cubicBezTo>
                  <a:pt x="14270" y="19283"/>
                  <a:pt x="14274" y="19291"/>
                  <a:pt x="14276" y="19298"/>
                </a:cubicBezTo>
                <a:cubicBezTo>
                  <a:pt x="14279" y="19305"/>
                  <a:pt x="14279" y="19310"/>
                  <a:pt x="14277" y="19317"/>
                </a:cubicBezTo>
                <a:cubicBezTo>
                  <a:pt x="14276" y="19324"/>
                  <a:pt x="14274" y="19330"/>
                  <a:pt x="14269" y="19336"/>
                </a:cubicBezTo>
                <a:cubicBezTo>
                  <a:pt x="14250" y="19361"/>
                  <a:pt x="14207" y="19382"/>
                  <a:pt x="14149" y="19382"/>
                </a:cubicBezTo>
                <a:cubicBezTo>
                  <a:pt x="14090" y="19382"/>
                  <a:pt x="14034" y="19397"/>
                  <a:pt x="14023" y="19415"/>
                </a:cubicBezTo>
                <a:cubicBezTo>
                  <a:pt x="14012" y="19434"/>
                  <a:pt x="13953" y="19442"/>
                  <a:pt x="13893" y="19435"/>
                </a:cubicBezTo>
                <a:cubicBezTo>
                  <a:pt x="13863" y="19431"/>
                  <a:pt x="13834" y="19433"/>
                  <a:pt x="13811" y="19440"/>
                </a:cubicBezTo>
                <a:cubicBezTo>
                  <a:pt x="13800" y="19443"/>
                  <a:pt x="13789" y="19447"/>
                  <a:pt x="13782" y="19452"/>
                </a:cubicBezTo>
                <a:cubicBezTo>
                  <a:pt x="13774" y="19457"/>
                  <a:pt x="13769" y="19463"/>
                  <a:pt x="13767" y="19470"/>
                </a:cubicBezTo>
                <a:cubicBezTo>
                  <a:pt x="13757" y="19496"/>
                  <a:pt x="13730" y="19505"/>
                  <a:pt x="13707" y="19491"/>
                </a:cubicBezTo>
                <a:cubicBezTo>
                  <a:pt x="13700" y="19486"/>
                  <a:pt x="13684" y="19484"/>
                  <a:pt x="13661" y="19484"/>
                </a:cubicBezTo>
                <a:cubicBezTo>
                  <a:pt x="13660" y="19484"/>
                  <a:pt x="13658" y="19484"/>
                  <a:pt x="13658" y="19484"/>
                </a:cubicBezTo>
                <a:cubicBezTo>
                  <a:pt x="13655" y="19484"/>
                  <a:pt x="13651" y="19485"/>
                  <a:pt x="13649" y="19485"/>
                </a:cubicBezTo>
                <a:cubicBezTo>
                  <a:pt x="13624" y="19486"/>
                  <a:pt x="13591" y="19488"/>
                  <a:pt x="13554" y="19492"/>
                </a:cubicBezTo>
                <a:cubicBezTo>
                  <a:pt x="13554" y="19492"/>
                  <a:pt x="13553" y="19492"/>
                  <a:pt x="13552" y="19492"/>
                </a:cubicBezTo>
                <a:cubicBezTo>
                  <a:pt x="13493" y="19499"/>
                  <a:pt x="13424" y="19508"/>
                  <a:pt x="13354" y="19520"/>
                </a:cubicBezTo>
                <a:cubicBezTo>
                  <a:pt x="13353" y="19520"/>
                  <a:pt x="13353" y="19520"/>
                  <a:pt x="13352" y="19520"/>
                </a:cubicBezTo>
                <a:cubicBezTo>
                  <a:pt x="13260" y="19536"/>
                  <a:pt x="13168" y="19556"/>
                  <a:pt x="13096" y="19575"/>
                </a:cubicBezTo>
                <a:cubicBezTo>
                  <a:pt x="13029" y="19592"/>
                  <a:pt x="12981" y="19609"/>
                  <a:pt x="12972" y="19622"/>
                </a:cubicBezTo>
                <a:cubicBezTo>
                  <a:pt x="12955" y="19644"/>
                  <a:pt x="12934" y="19651"/>
                  <a:pt x="12925" y="19636"/>
                </a:cubicBezTo>
                <a:cubicBezTo>
                  <a:pt x="12923" y="19632"/>
                  <a:pt x="12912" y="19631"/>
                  <a:pt x="12895" y="19631"/>
                </a:cubicBezTo>
                <a:cubicBezTo>
                  <a:pt x="12894" y="19631"/>
                  <a:pt x="12893" y="19631"/>
                  <a:pt x="12893" y="19631"/>
                </a:cubicBezTo>
                <a:cubicBezTo>
                  <a:pt x="12891" y="19631"/>
                  <a:pt x="12888" y="19631"/>
                  <a:pt x="12886" y="19631"/>
                </a:cubicBezTo>
                <a:cubicBezTo>
                  <a:pt x="12885" y="19631"/>
                  <a:pt x="12882" y="19631"/>
                  <a:pt x="12880" y="19631"/>
                </a:cubicBezTo>
                <a:cubicBezTo>
                  <a:pt x="12861" y="19631"/>
                  <a:pt x="12834" y="19635"/>
                  <a:pt x="12805" y="19638"/>
                </a:cubicBezTo>
                <a:cubicBezTo>
                  <a:pt x="12752" y="19643"/>
                  <a:pt x="12689" y="19651"/>
                  <a:pt x="12622" y="19662"/>
                </a:cubicBezTo>
                <a:cubicBezTo>
                  <a:pt x="12547" y="19675"/>
                  <a:pt x="12471" y="19690"/>
                  <a:pt x="12409" y="19704"/>
                </a:cubicBezTo>
                <a:cubicBezTo>
                  <a:pt x="12378" y="19712"/>
                  <a:pt x="12350" y="19719"/>
                  <a:pt x="12329" y="19725"/>
                </a:cubicBezTo>
                <a:cubicBezTo>
                  <a:pt x="12307" y="19732"/>
                  <a:pt x="12291" y="19738"/>
                  <a:pt x="12282" y="19743"/>
                </a:cubicBezTo>
                <a:cubicBezTo>
                  <a:pt x="12259" y="19758"/>
                  <a:pt x="12209" y="19767"/>
                  <a:pt x="12170" y="19762"/>
                </a:cubicBezTo>
                <a:cubicBezTo>
                  <a:pt x="12131" y="19757"/>
                  <a:pt x="11819" y="19806"/>
                  <a:pt x="11477" y="19873"/>
                </a:cubicBezTo>
                <a:cubicBezTo>
                  <a:pt x="11136" y="19939"/>
                  <a:pt x="10577" y="20045"/>
                  <a:pt x="10236" y="20107"/>
                </a:cubicBezTo>
                <a:cubicBezTo>
                  <a:pt x="8969" y="20340"/>
                  <a:pt x="8795" y="20375"/>
                  <a:pt x="8753" y="20402"/>
                </a:cubicBezTo>
                <a:cubicBezTo>
                  <a:pt x="8730" y="20417"/>
                  <a:pt x="8698" y="20424"/>
                  <a:pt x="8683" y="20418"/>
                </a:cubicBezTo>
                <a:cubicBezTo>
                  <a:pt x="8668" y="20411"/>
                  <a:pt x="8616" y="20415"/>
                  <a:pt x="8545" y="20425"/>
                </a:cubicBezTo>
                <a:cubicBezTo>
                  <a:pt x="8404" y="20443"/>
                  <a:pt x="8189" y="20484"/>
                  <a:pt x="8059" y="20519"/>
                </a:cubicBezTo>
                <a:cubicBezTo>
                  <a:pt x="7994" y="20537"/>
                  <a:pt x="7949" y="20553"/>
                  <a:pt x="7945" y="20563"/>
                </a:cubicBezTo>
                <a:cubicBezTo>
                  <a:pt x="7942" y="20571"/>
                  <a:pt x="7938" y="20575"/>
                  <a:pt x="7934" y="20579"/>
                </a:cubicBezTo>
                <a:cubicBezTo>
                  <a:pt x="7933" y="20580"/>
                  <a:pt x="7932" y="20580"/>
                  <a:pt x="7930" y="20581"/>
                </a:cubicBezTo>
                <a:cubicBezTo>
                  <a:pt x="7925" y="20583"/>
                  <a:pt x="7921" y="20586"/>
                  <a:pt x="7916" y="20584"/>
                </a:cubicBezTo>
                <a:cubicBezTo>
                  <a:pt x="7912" y="20583"/>
                  <a:pt x="7908" y="20581"/>
                  <a:pt x="7904" y="20577"/>
                </a:cubicBezTo>
                <a:cubicBezTo>
                  <a:pt x="7897" y="20570"/>
                  <a:pt x="7858" y="20571"/>
                  <a:pt x="7803" y="20575"/>
                </a:cubicBezTo>
                <a:cubicBezTo>
                  <a:pt x="7802" y="20576"/>
                  <a:pt x="7802" y="20575"/>
                  <a:pt x="7801" y="20575"/>
                </a:cubicBezTo>
                <a:cubicBezTo>
                  <a:pt x="7750" y="20580"/>
                  <a:pt x="7682" y="20589"/>
                  <a:pt x="7615" y="20600"/>
                </a:cubicBezTo>
                <a:cubicBezTo>
                  <a:pt x="7598" y="20603"/>
                  <a:pt x="7580" y="20606"/>
                  <a:pt x="7563" y="20609"/>
                </a:cubicBezTo>
                <a:cubicBezTo>
                  <a:pt x="7539" y="20613"/>
                  <a:pt x="7519" y="20617"/>
                  <a:pt x="7496" y="20621"/>
                </a:cubicBezTo>
                <a:cubicBezTo>
                  <a:pt x="7473" y="20625"/>
                  <a:pt x="7447" y="20630"/>
                  <a:pt x="7425" y="20635"/>
                </a:cubicBezTo>
                <a:cubicBezTo>
                  <a:pt x="7424" y="20635"/>
                  <a:pt x="7423" y="20637"/>
                  <a:pt x="7422" y="20637"/>
                </a:cubicBezTo>
                <a:cubicBezTo>
                  <a:pt x="7398" y="20642"/>
                  <a:pt x="7372" y="20646"/>
                  <a:pt x="7352" y="20651"/>
                </a:cubicBezTo>
                <a:cubicBezTo>
                  <a:pt x="7351" y="20651"/>
                  <a:pt x="7351" y="20652"/>
                  <a:pt x="7351" y="20653"/>
                </a:cubicBezTo>
                <a:cubicBezTo>
                  <a:pt x="7345" y="20654"/>
                  <a:pt x="7340" y="20655"/>
                  <a:pt x="7335" y="20656"/>
                </a:cubicBezTo>
                <a:cubicBezTo>
                  <a:pt x="7334" y="20656"/>
                  <a:pt x="7334" y="20658"/>
                  <a:pt x="7333" y="20658"/>
                </a:cubicBezTo>
                <a:cubicBezTo>
                  <a:pt x="7298" y="20667"/>
                  <a:pt x="7269" y="20676"/>
                  <a:pt x="7257" y="20684"/>
                </a:cubicBezTo>
                <a:cubicBezTo>
                  <a:pt x="7234" y="20699"/>
                  <a:pt x="7190" y="20706"/>
                  <a:pt x="7161" y="20700"/>
                </a:cubicBezTo>
                <a:cubicBezTo>
                  <a:pt x="7146" y="20697"/>
                  <a:pt x="7098" y="20701"/>
                  <a:pt x="7035" y="20709"/>
                </a:cubicBezTo>
                <a:cubicBezTo>
                  <a:pt x="6908" y="20725"/>
                  <a:pt x="6719" y="20756"/>
                  <a:pt x="6592" y="20784"/>
                </a:cubicBezTo>
                <a:cubicBezTo>
                  <a:pt x="6529" y="20798"/>
                  <a:pt x="6481" y="20812"/>
                  <a:pt x="6466" y="20821"/>
                </a:cubicBezTo>
                <a:cubicBezTo>
                  <a:pt x="6442" y="20834"/>
                  <a:pt x="6339" y="20852"/>
                  <a:pt x="6234" y="20861"/>
                </a:cubicBezTo>
                <a:cubicBezTo>
                  <a:pt x="6130" y="20870"/>
                  <a:pt x="6028" y="20893"/>
                  <a:pt x="6008" y="20914"/>
                </a:cubicBezTo>
                <a:cubicBezTo>
                  <a:pt x="5998" y="20924"/>
                  <a:pt x="5979" y="20932"/>
                  <a:pt x="5955" y="20936"/>
                </a:cubicBezTo>
                <a:cubicBezTo>
                  <a:pt x="5932" y="20941"/>
                  <a:pt x="5904" y="20940"/>
                  <a:pt x="5879" y="20936"/>
                </a:cubicBezTo>
                <a:cubicBezTo>
                  <a:pt x="5866" y="20935"/>
                  <a:pt x="5853" y="20935"/>
                  <a:pt x="5840" y="20936"/>
                </a:cubicBezTo>
                <a:cubicBezTo>
                  <a:pt x="5813" y="20939"/>
                  <a:pt x="5788" y="20946"/>
                  <a:pt x="5769" y="20957"/>
                </a:cubicBezTo>
                <a:cubicBezTo>
                  <a:pt x="5760" y="20963"/>
                  <a:pt x="5752" y="20969"/>
                  <a:pt x="5747" y="20977"/>
                </a:cubicBezTo>
                <a:cubicBezTo>
                  <a:pt x="5733" y="20996"/>
                  <a:pt x="5721" y="21003"/>
                  <a:pt x="5709" y="20998"/>
                </a:cubicBezTo>
                <a:cubicBezTo>
                  <a:pt x="5708" y="20997"/>
                  <a:pt x="5707" y="20996"/>
                  <a:pt x="5705" y="20994"/>
                </a:cubicBezTo>
                <a:cubicBezTo>
                  <a:pt x="5703" y="20993"/>
                  <a:pt x="5701" y="20990"/>
                  <a:pt x="5699" y="20987"/>
                </a:cubicBezTo>
                <a:cubicBezTo>
                  <a:pt x="5697" y="20985"/>
                  <a:pt x="5694" y="20983"/>
                  <a:pt x="5692" y="20980"/>
                </a:cubicBezTo>
                <a:cubicBezTo>
                  <a:pt x="5692" y="20980"/>
                  <a:pt x="5693" y="20979"/>
                  <a:pt x="5692" y="20979"/>
                </a:cubicBezTo>
                <a:cubicBezTo>
                  <a:pt x="5691" y="20976"/>
                  <a:pt x="5688" y="20975"/>
                  <a:pt x="5686" y="20972"/>
                </a:cubicBezTo>
                <a:cubicBezTo>
                  <a:pt x="5680" y="20961"/>
                  <a:pt x="5673" y="20947"/>
                  <a:pt x="5666" y="20929"/>
                </a:cubicBezTo>
                <a:cubicBezTo>
                  <a:pt x="5610" y="20796"/>
                  <a:pt x="5515" y="20826"/>
                  <a:pt x="5455" y="20994"/>
                </a:cubicBezTo>
                <a:cubicBezTo>
                  <a:pt x="5443" y="21026"/>
                  <a:pt x="5435" y="21050"/>
                  <a:pt x="5429" y="21070"/>
                </a:cubicBezTo>
                <a:cubicBezTo>
                  <a:pt x="5424" y="21090"/>
                  <a:pt x="5422" y="21106"/>
                  <a:pt x="5423" y="21120"/>
                </a:cubicBezTo>
                <a:cubicBezTo>
                  <a:pt x="5424" y="21135"/>
                  <a:pt x="5429" y="21149"/>
                  <a:pt x="5438" y="21164"/>
                </a:cubicBezTo>
                <a:cubicBezTo>
                  <a:pt x="5446" y="21180"/>
                  <a:pt x="5459" y="21196"/>
                  <a:pt x="5476" y="21219"/>
                </a:cubicBezTo>
                <a:cubicBezTo>
                  <a:pt x="5495" y="21245"/>
                  <a:pt x="5516" y="21264"/>
                  <a:pt x="5537" y="21276"/>
                </a:cubicBezTo>
                <a:cubicBezTo>
                  <a:pt x="5551" y="21285"/>
                  <a:pt x="5565" y="21290"/>
                  <a:pt x="5578" y="21292"/>
                </a:cubicBezTo>
                <a:cubicBezTo>
                  <a:pt x="5581" y="21293"/>
                  <a:pt x="5585" y="21294"/>
                  <a:pt x="5588" y="21294"/>
                </a:cubicBezTo>
                <a:cubicBezTo>
                  <a:pt x="5601" y="21295"/>
                  <a:pt x="5613" y="21295"/>
                  <a:pt x="5623" y="21290"/>
                </a:cubicBezTo>
                <a:cubicBezTo>
                  <a:pt x="5631" y="21287"/>
                  <a:pt x="5637" y="21280"/>
                  <a:pt x="5643" y="21273"/>
                </a:cubicBezTo>
                <a:cubicBezTo>
                  <a:pt x="5654" y="21259"/>
                  <a:pt x="5661" y="21240"/>
                  <a:pt x="5661" y="21213"/>
                </a:cubicBezTo>
                <a:cubicBezTo>
                  <a:pt x="5661" y="21169"/>
                  <a:pt x="5693" y="21138"/>
                  <a:pt x="5746" y="21129"/>
                </a:cubicBezTo>
                <a:cubicBezTo>
                  <a:pt x="5793" y="21122"/>
                  <a:pt x="5850" y="21103"/>
                  <a:pt x="5873" y="21087"/>
                </a:cubicBezTo>
                <a:cubicBezTo>
                  <a:pt x="5897" y="21071"/>
                  <a:pt x="5939" y="21064"/>
                  <a:pt x="5968" y="21070"/>
                </a:cubicBezTo>
                <a:cubicBezTo>
                  <a:pt x="5977" y="21071"/>
                  <a:pt x="5993" y="21071"/>
                  <a:pt x="6015" y="21070"/>
                </a:cubicBezTo>
                <a:cubicBezTo>
                  <a:pt x="6038" y="21068"/>
                  <a:pt x="6066" y="21065"/>
                  <a:pt x="6098" y="21061"/>
                </a:cubicBezTo>
                <a:cubicBezTo>
                  <a:pt x="6183" y="21050"/>
                  <a:pt x="6297" y="21030"/>
                  <a:pt x="6401" y="21010"/>
                </a:cubicBezTo>
                <a:cubicBezTo>
                  <a:pt x="6433" y="21004"/>
                  <a:pt x="6465" y="20997"/>
                  <a:pt x="6494" y="20991"/>
                </a:cubicBezTo>
                <a:cubicBezTo>
                  <a:pt x="6496" y="20990"/>
                  <a:pt x="6498" y="20991"/>
                  <a:pt x="6499" y="20991"/>
                </a:cubicBezTo>
                <a:cubicBezTo>
                  <a:pt x="6500" y="20991"/>
                  <a:pt x="6501" y="20989"/>
                  <a:pt x="6502" y="20989"/>
                </a:cubicBezTo>
                <a:cubicBezTo>
                  <a:pt x="6524" y="20984"/>
                  <a:pt x="6548" y="20980"/>
                  <a:pt x="6567" y="20975"/>
                </a:cubicBezTo>
                <a:cubicBezTo>
                  <a:pt x="6576" y="20973"/>
                  <a:pt x="6584" y="20970"/>
                  <a:pt x="6592" y="20968"/>
                </a:cubicBezTo>
                <a:cubicBezTo>
                  <a:pt x="6626" y="20959"/>
                  <a:pt x="6654" y="20951"/>
                  <a:pt x="6664" y="20945"/>
                </a:cubicBezTo>
                <a:cubicBezTo>
                  <a:pt x="6687" y="20930"/>
                  <a:pt x="6739" y="20922"/>
                  <a:pt x="6780" y="20928"/>
                </a:cubicBezTo>
                <a:cubicBezTo>
                  <a:pt x="6791" y="20929"/>
                  <a:pt x="6801" y="20929"/>
                  <a:pt x="6811" y="20928"/>
                </a:cubicBezTo>
                <a:cubicBezTo>
                  <a:pt x="6821" y="20926"/>
                  <a:pt x="6831" y="20924"/>
                  <a:pt x="6839" y="20921"/>
                </a:cubicBezTo>
                <a:cubicBezTo>
                  <a:pt x="6856" y="20914"/>
                  <a:pt x="6868" y="20902"/>
                  <a:pt x="6873" y="20889"/>
                </a:cubicBezTo>
                <a:cubicBezTo>
                  <a:pt x="6878" y="20876"/>
                  <a:pt x="6887" y="20867"/>
                  <a:pt x="6897" y="20863"/>
                </a:cubicBezTo>
                <a:cubicBezTo>
                  <a:pt x="6908" y="20859"/>
                  <a:pt x="6920" y="20859"/>
                  <a:pt x="6931" y="20866"/>
                </a:cubicBezTo>
                <a:cubicBezTo>
                  <a:pt x="6941" y="20873"/>
                  <a:pt x="7019" y="20868"/>
                  <a:pt x="7130" y="20854"/>
                </a:cubicBezTo>
                <a:cubicBezTo>
                  <a:pt x="7241" y="20840"/>
                  <a:pt x="7385" y="20817"/>
                  <a:pt x="7532" y="20793"/>
                </a:cubicBezTo>
                <a:cubicBezTo>
                  <a:pt x="7657" y="20772"/>
                  <a:pt x="7778" y="20752"/>
                  <a:pt x="7884" y="20731"/>
                </a:cubicBezTo>
                <a:cubicBezTo>
                  <a:pt x="7949" y="20719"/>
                  <a:pt x="8011" y="20707"/>
                  <a:pt x="8056" y="20696"/>
                </a:cubicBezTo>
                <a:cubicBezTo>
                  <a:pt x="8060" y="20696"/>
                  <a:pt x="8065" y="20694"/>
                  <a:pt x="8068" y="20693"/>
                </a:cubicBezTo>
                <a:cubicBezTo>
                  <a:pt x="8069" y="20693"/>
                  <a:pt x="8069" y="20693"/>
                  <a:pt x="8070" y="20693"/>
                </a:cubicBezTo>
                <a:cubicBezTo>
                  <a:pt x="8072" y="20693"/>
                  <a:pt x="8071" y="20693"/>
                  <a:pt x="8073" y="20693"/>
                </a:cubicBezTo>
                <a:cubicBezTo>
                  <a:pt x="8115" y="20683"/>
                  <a:pt x="8150" y="20673"/>
                  <a:pt x="8160" y="20667"/>
                </a:cubicBezTo>
                <a:cubicBezTo>
                  <a:pt x="8183" y="20653"/>
                  <a:pt x="8272" y="20637"/>
                  <a:pt x="8358" y="20630"/>
                </a:cubicBezTo>
                <a:cubicBezTo>
                  <a:pt x="8457" y="20622"/>
                  <a:pt x="8704" y="20580"/>
                  <a:pt x="8933" y="20537"/>
                </a:cubicBezTo>
                <a:cubicBezTo>
                  <a:pt x="9163" y="20494"/>
                  <a:pt x="9375" y="20449"/>
                  <a:pt x="9402" y="20433"/>
                </a:cubicBezTo>
                <a:cubicBezTo>
                  <a:pt x="9426" y="20420"/>
                  <a:pt x="9529" y="20401"/>
                  <a:pt x="9633" y="20391"/>
                </a:cubicBezTo>
                <a:cubicBezTo>
                  <a:pt x="9865" y="20371"/>
                  <a:pt x="10840" y="20182"/>
                  <a:pt x="10899" y="20146"/>
                </a:cubicBezTo>
                <a:cubicBezTo>
                  <a:pt x="10922" y="20132"/>
                  <a:pt x="10987" y="20125"/>
                  <a:pt x="11044" y="20130"/>
                </a:cubicBezTo>
                <a:cubicBezTo>
                  <a:pt x="11058" y="20132"/>
                  <a:pt x="11073" y="20131"/>
                  <a:pt x="11086" y="20130"/>
                </a:cubicBezTo>
                <a:cubicBezTo>
                  <a:pt x="11099" y="20129"/>
                  <a:pt x="11111" y="20127"/>
                  <a:pt x="11122" y="20123"/>
                </a:cubicBezTo>
                <a:cubicBezTo>
                  <a:pt x="11144" y="20117"/>
                  <a:pt x="11159" y="20106"/>
                  <a:pt x="11164" y="20093"/>
                </a:cubicBezTo>
                <a:cubicBezTo>
                  <a:pt x="11166" y="20087"/>
                  <a:pt x="11170" y="20082"/>
                  <a:pt x="11174" y="20078"/>
                </a:cubicBezTo>
                <a:cubicBezTo>
                  <a:pt x="11175" y="20077"/>
                  <a:pt x="11176" y="20078"/>
                  <a:pt x="11177" y="20078"/>
                </a:cubicBezTo>
                <a:cubicBezTo>
                  <a:pt x="11180" y="20075"/>
                  <a:pt x="11184" y="20072"/>
                  <a:pt x="11188" y="20071"/>
                </a:cubicBezTo>
                <a:cubicBezTo>
                  <a:pt x="11196" y="20067"/>
                  <a:pt x="11205" y="20066"/>
                  <a:pt x="11214" y="20067"/>
                </a:cubicBezTo>
                <a:cubicBezTo>
                  <a:pt x="11222" y="20068"/>
                  <a:pt x="11231" y="20069"/>
                  <a:pt x="11239" y="20072"/>
                </a:cubicBezTo>
                <a:cubicBezTo>
                  <a:pt x="11267" y="20085"/>
                  <a:pt x="11537" y="20046"/>
                  <a:pt x="11809" y="19997"/>
                </a:cubicBezTo>
                <a:cubicBezTo>
                  <a:pt x="11945" y="19973"/>
                  <a:pt x="12082" y="19946"/>
                  <a:pt x="12190" y="19922"/>
                </a:cubicBezTo>
                <a:cubicBezTo>
                  <a:pt x="12297" y="19898"/>
                  <a:pt x="12376" y="19876"/>
                  <a:pt x="12395" y="19864"/>
                </a:cubicBezTo>
                <a:cubicBezTo>
                  <a:pt x="12418" y="19849"/>
                  <a:pt x="12463" y="19842"/>
                  <a:pt x="12494" y="19846"/>
                </a:cubicBezTo>
                <a:cubicBezTo>
                  <a:pt x="12525" y="19851"/>
                  <a:pt x="12779" y="19811"/>
                  <a:pt x="13059" y="19759"/>
                </a:cubicBezTo>
                <a:cubicBezTo>
                  <a:pt x="13338" y="19707"/>
                  <a:pt x="13751" y="19631"/>
                  <a:pt x="13976" y="19590"/>
                </a:cubicBezTo>
                <a:cubicBezTo>
                  <a:pt x="14196" y="19551"/>
                  <a:pt x="14335" y="19517"/>
                  <a:pt x="14413" y="19480"/>
                </a:cubicBezTo>
                <a:cubicBezTo>
                  <a:pt x="14433" y="19471"/>
                  <a:pt x="14448" y="19462"/>
                  <a:pt x="14460" y="19452"/>
                </a:cubicBezTo>
                <a:cubicBezTo>
                  <a:pt x="14471" y="19443"/>
                  <a:pt x="14478" y="19433"/>
                  <a:pt x="14484" y="19424"/>
                </a:cubicBezTo>
                <a:cubicBezTo>
                  <a:pt x="14487" y="19418"/>
                  <a:pt x="14491" y="19411"/>
                  <a:pt x="14492" y="19405"/>
                </a:cubicBezTo>
                <a:cubicBezTo>
                  <a:pt x="14493" y="19398"/>
                  <a:pt x="14492" y="19391"/>
                  <a:pt x="14491" y="19384"/>
                </a:cubicBezTo>
                <a:cubicBezTo>
                  <a:pt x="14490" y="19373"/>
                  <a:pt x="14487" y="19362"/>
                  <a:pt x="14481" y="19350"/>
                </a:cubicBezTo>
                <a:cubicBezTo>
                  <a:pt x="14472" y="19330"/>
                  <a:pt x="14468" y="19316"/>
                  <a:pt x="14468" y="19303"/>
                </a:cubicBezTo>
                <a:cubicBezTo>
                  <a:pt x="14455" y="19313"/>
                  <a:pt x="14437" y="19322"/>
                  <a:pt x="14410" y="19326"/>
                </a:cubicBezTo>
                <a:cubicBezTo>
                  <a:pt x="14281" y="19347"/>
                  <a:pt x="14275" y="19280"/>
                  <a:pt x="14388" y="19061"/>
                </a:cubicBezTo>
                <a:cubicBezTo>
                  <a:pt x="14473" y="18896"/>
                  <a:pt x="14483" y="18852"/>
                  <a:pt x="14456" y="18769"/>
                </a:cubicBezTo>
                <a:cubicBezTo>
                  <a:pt x="14411" y="18626"/>
                  <a:pt x="14312" y="18577"/>
                  <a:pt x="14252" y="18665"/>
                </a:cubicBezTo>
                <a:cubicBezTo>
                  <a:pt x="14218" y="18716"/>
                  <a:pt x="14168" y="18729"/>
                  <a:pt x="14083" y="18711"/>
                </a:cubicBezTo>
                <a:cubicBezTo>
                  <a:pt x="13472" y="18581"/>
                  <a:pt x="12913" y="18485"/>
                  <a:pt x="12871" y="18504"/>
                </a:cubicBezTo>
                <a:cubicBezTo>
                  <a:pt x="12842" y="18516"/>
                  <a:pt x="12812" y="18506"/>
                  <a:pt x="12802" y="18481"/>
                </a:cubicBezTo>
                <a:cubicBezTo>
                  <a:pt x="12793" y="18456"/>
                  <a:pt x="12739" y="18439"/>
                  <a:pt x="12682" y="18444"/>
                </a:cubicBezTo>
                <a:cubicBezTo>
                  <a:pt x="12626" y="18450"/>
                  <a:pt x="12560" y="18443"/>
                  <a:pt x="12537" y="18429"/>
                </a:cubicBezTo>
                <a:cubicBezTo>
                  <a:pt x="12453" y="18378"/>
                  <a:pt x="11974" y="18289"/>
                  <a:pt x="11932" y="18316"/>
                </a:cubicBezTo>
                <a:cubicBezTo>
                  <a:pt x="11908" y="18332"/>
                  <a:pt x="11881" y="18322"/>
                  <a:pt x="11871" y="18295"/>
                </a:cubicBezTo>
                <a:cubicBezTo>
                  <a:pt x="11861" y="18269"/>
                  <a:pt x="11806" y="18253"/>
                  <a:pt x="11749" y="18260"/>
                </a:cubicBezTo>
                <a:cubicBezTo>
                  <a:pt x="11692" y="18267"/>
                  <a:pt x="11631" y="18257"/>
                  <a:pt x="11613" y="18239"/>
                </a:cubicBezTo>
                <a:cubicBezTo>
                  <a:pt x="11596" y="18221"/>
                  <a:pt x="11481" y="18198"/>
                  <a:pt x="11360" y="18187"/>
                </a:cubicBezTo>
                <a:cubicBezTo>
                  <a:pt x="11238" y="18176"/>
                  <a:pt x="11120" y="18155"/>
                  <a:pt x="11097" y="18143"/>
                </a:cubicBezTo>
                <a:cubicBezTo>
                  <a:pt x="11033" y="18109"/>
                  <a:pt x="10876" y="18075"/>
                  <a:pt x="9953" y="17898"/>
                </a:cubicBezTo>
                <a:cubicBezTo>
                  <a:pt x="9168" y="17746"/>
                  <a:pt x="8357" y="17589"/>
                  <a:pt x="6833" y="17293"/>
                </a:cubicBezTo>
                <a:cubicBezTo>
                  <a:pt x="6066" y="17144"/>
                  <a:pt x="5555" y="17031"/>
                  <a:pt x="5530" y="17005"/>
                </a:cubicBezTo>
                <a:cubicBezTo>
                  <a:pt x="5520" y="16995"/>
                  <a:pt x="5518" y="16943"/>
                  <a:pt x="5526" y="16892"/>
                </a:cubicBezTo>
                <a:cubicBezTo>
                  <a:pt x="5539" y="16813"/>
                  <a:pt x="5527" y="16797"/>
                  <a:pt x="5455" y="16797"/>
                </a:cubicBezTo>
                <a:close/>
                <a:moveTo>
                  <a:pt x="6524" y="16797"/>
                </a:moveTo>
                <a:cubicBezTo>
                  <a:pt x="6441" y="16797"/>
                  <a:pt x="6395" y="16852"/>
                  <a:pt x="6429" y="16909"/>
                </a:cubicBezTo>
                <a:cubicBezTo>
                  <a:pt x="6467" y="16972"/>
                  <a:pt x="6607" y="16940"/>
                  <a:pt x="6607" y="16869"/>
                </a:cubicBezTo>
                <a:cubicBezTo>
                  <a:pt x="6607" y="16822"/>
                  <a:pt x="6579" y="16797"/>
                  <a:pt x="6524" y="16797"/>
                </a:cubicBezTo>
                <a:close/>
                <a:moveTo>
                  <a:pt x="7597" y="16797"/>
                </a:moveTo>
                <a:cubicBezTo>
                  <a:pt x="7514" y="16797"/>
                  <a:pt x="7468" y="16852"/>
                  <a:pt x="7502" y="16909"/>
                </a:cubicBezTo>
                <a:cubicBezTo>
                  <a:pt x="7540" y="16972"/>
                  <a:pt x="7680" y="16940"/>
                  <a:pt x="7680" y="16869"/>
                </a:cubicBezTo>
                <a:cubicBezTo>
                  <a:pt x="7680" y="16822"/>
                  <a:pt x="7652" y="16797"/>
                  <a:pt x="7597" y="16797"/>
                </a:cubicBezTo>
                <a:close/>
                <a:moveTo>
                  <a:pt x="8287" y="16797"/>
                </a:moveTo>
                <a:cubicBezTo>
                  <a:pt x="8218" y="16797"/>
                  <a:pt x="8188" y="16820"/>
                  <a:pt x="8188" y="16869"/>
                </a:cubicBezTo>
                <a:cubicBezTo>
                  <a:pt x="8188" y="16918"/>
                  <a:pt x="8218" y="16939"/>
                  <a:pt x="8287" y="16939"/>
                </a:cubicBezTo>
                <a:cubicBezTo>
                  <a:pt x="8356" y="16939"/>
                  <a:pt x="8386" y="16918"/>
                  <a:pt x="8386" y="16869"/>
                </a:cubicBezTo>
                <a:cubicBezTo>
                  <a:pt x="8386" y="16820"/>
                  <a:pt x="8356" y="16797"/>
                  <a:pt x="8287" y="16797"/>
                </a:cubicBezTo>
                <a:close/>
                <a:moveTo>
                  <a:pt x="9360" y="16797"/>
                </a:moveTo>
                <a:cubicBezTo>
                  <a:pt x="9291" y="16797"/>
                  <a:pt x="9261" y="16820"/>
                  <a:pt x="9261" y="16869"/>
                </a:cubicBezTo>
                <a:cubicBezTo>
                  <a:pt x="9261" y="16918"/>
                  <a:pt x="9291" y="16939"/>
                  <a:pt x="9360" y="16939"/>
                </a:cubicBezTo>
                <a:cubicBezTo>
                  <a:pt x="9429" y="16939"/>
                  <a:pt x="9459" y="16918"/>
                  <a:pt x="9459" y="16869"/>
                </a:cubicBezTo>
                <a:cubicBezTo>
                  <a:pt x="9459" y="16820"/>
                  <a:pt x="9429" y="16797"/>
                  <a:pt x="9360" y="16797"/>
                </a:cubicBezTo>
                <a:close/>
                <a:moveTo>
                  <a:pt x="10448" y="16797"/>
                </a:moveTo>
                <a:cubicBezTo>
                  <a:pt x="10365" y="16797"/>
                  <a:pt x="10320" y="16852"/>
                  <a:pt x="10354" y="16909"/>
                </a:cubicBezTo>
                <a:cubicBezTo>
                  <a:pt x="10391" y="16972"/>
                  <a:pt x="10532" y="16940"/>
                  <a:pt x="10532" y="16869"/>
                </a:cubicBezTo>
                <a:cubicBezTo>
                  <a:pt x="10532" y="16822"/>
                  <a:pt x="10503" y="16797"/>
                  <a:pt x="10448" y="16797"/>
                </a:cubicBezTo>
                <a:close/>
                <a:moveTo>
                  <a:pt x="11139" y="16797"/>
                </a:moveTo>
                <a:cubicBezTo>
                  <a:pt x="11070" y="16797"/>
                  <a:pt x="11040" y="16820"/>
                  <a:pt x="11040" y="16869"/>
                </a:cubicBezTo>
                <a:cubicBezTo>
                  <a:pt x="11040" y="16918"/>
                  <a:pt x="11070" y="16939"/>
                  <a:pt x="11139" y="16939"/>
                </a:cubicBezTo>
                <a:cubicBezTo>
                  <a:pt x="11208" y="16939"/>
                  <a:pt x="11238" y="16918"/>
                  <a:pt x="11238" y="16869"/>
                </a:cubicBezTo>
                <a:cubicBezTo>
                  <a:pt x="11238" y="16820"/>
                  <a:pt x="11208" y="16797"/>
                  <a:pt x="11139" y="16797"/>
                </a:cubicBezTo>
                <a:close/>
                <a:moveTo>
                  <a:pt x="11522" y="16797"/>
                </a:moveTo>
                <a:cubicBezTo>
                  <a:pt x="11439" y="16797"/>
                  <a:pt x="11393" y="16852"/>
                  <a:pt x="11427" y="16909"/>
                </a:cubicBezTo>
                <a:cubicBezTo>
                  <a:pt x="11465" y="16972"/>
                  <a:pt x="11605" y="16940"/>
                  <a:pt x="11605" y="16869"/>
                </a:cubicBezTo>
                <a:cubicBezTo>
                  <a:pt x="11605" y="16822"/>
                  <a:pt x="11577" y="16797"/>
                  <a:pt x="11522" y="16797"/>
                </a:cubicBezTo>
                <a:close/>
                <a:moveTo>
                  <a:pt x="11831" y="16797"/>
                </a:moveTo>
                <a:cubicBezTo>
                  <a:pt x="11775" y="16797"/>
                  <a:pt x="11746" y="16822"/>
                  <a:pt x="11746" y="16869"/>
                </a:cubicBezTo>
                <a:cubicBezTo>
                  <a:pt x="11746" y="16916"/>
                  <a:pt x="11775" y="16939"/>
                  <a:pt x="11831" y="16939"/>
                </a:cubicBezTo>
                <a:cubicBezTo>
                  <a:pt x="11887" y="16939"/>
                  <a:pt x="11915" y="16916"/>
                  <a:pt x="11915" y="16869"/>
                </a:cubicBezTo>
                <a:cubicBezTo>
                  <a:pt x="11915" y="16822"/>
                  <a:pt x="11887" y="16797"/>
                  <a:pt x="11831" y="16797"/>
                </a:cubicBezTo>
                <a:close/>
                <a:moveTo>
                  <a:pt x="12228" y="16797"/>
                </a:moveTo>
                <a:cubicBezTo>
                  <a:pt x="12145" y="16797"/>
                  <a:pt x="12099" y="16852"/>
                  <a:pt x="12133" y="16909"/>
                </a:cubicBezTo>
                <a:cubicBezTo>
                  <a:pt x="12171" y="16972"/>
                  <a:pt x="12311" y="16940"/>
                  <a:pt x="12311" y="16869"/>
                </a:cubicBezTo>
                <a:cubicBezTo>
                  <a:pt x="12311" y="16822"/>
                  <a:pt x="12283" y="16797"/>
                  <a:pt x="12228" y="16797"/>
                </a:cubicBezTo>
                <a:close/>
                <a:moveTo>
                  <a:pt x="13286" y="16797"/>
                </a:moveTo>
                <a:cubicBezTo>
                  <a:pt x="13191" y="16797"/>
                  <a:pt x="13141" y="16849"/>
                  <a:pt x="13177" y="16909"/>
                </a:cubicBezTo>
                <a:cubicBezTo>
                  <a:pt x="13187" y="16926"/>
                  <a:pt x="13238" y="16939"/>
                  <a:pt x="13289" y="16939"/>
                </a:cubicBezTo>
                <a:cubicBezTo>
                  <a:pt x="13354" y="16939"/>
                  <a:pt x="13384" y="16917"/>
                  <a:pt x="13384" y="16869"/>
                </a:cubicBezTo>
                <a:cubicBezTo>
                  <a:pt x="13384" y="16820"/>
                  <a:pt x="13354" y="16797"/>
                  <a:pt x="13286" y="16797"/>
                </a:cubicBezTo>
                <a:close/>
                <a:moveTo>
                  <a:pt x="14359" y="16797"/>
                </a:moveTo>
                <a:cubicBezTo>
                  <a:pt x="14264" y="16797"/>
                  <a:pt x="14214" y="16849"/>
                  <a:pt x="14250" y="16909"/>
                </a:cubicBezTo>
                <a:cubicBezTo>
                  <a:pt x="14260" y="16926"/>
                  <a:pt x="14311" y="16939"/>
                  <a:pt x="14363" y="16939"/>
                </a:cubicBezTo>
                <a:cubicBezTo>
                  <a:pt x="14427" y="16939"/>
                  <a:pt x="14456" y="16917"/>
                  <a:pt x="14456" y="16869"/>
                </a:cubicBezTo>
                <a:cubicBezTo>
                  <a:pt x="14456" y="16820"/>
                  <a:pt x="14427" y="16797"/>
                  <a:pt x="14359" y="16797"/>
                </a:cubicBezTo>
                <a:close/>
                <a:moveTo>
                  <a:pt x="6839" y="16800"/>
                </a:moveTo>
                <a:cubicBezTo>
                  <a:pt x="6820" y="16802"/>
                  <a:pt x="6802" y="16807"/>
                  <a:pt x="6787" y="16816"/>
                </a:cubicBezTo>
                <a:cubicBezTo>
                  <a:pt x="6764" y="16831"/>
                  <a:pt x="6753" y="16866"/>
                  <a:pt x="6764" y="16893"/>
                </a:cubicBezTo>
                <a:cubicBezTo>
                  <a:pt x="6787" y="16955"/>
                  <a:pt x="6960" y="16934"/>
                  <a:pt x="6960" y="16869"/>
                </a:cubicBezTo>
                <a:cubicBezTo>
                  <a:pt x="6960" y="16827"/>
                  <a:pt x="6896" y="16796"/>
                  <a:pt x="6839" y="16800"/>
                </a:cubicBezTo>
                <a:close/>
                <a:moveTo>
                  <a:pt x="7912" y="16800"/>
                </a:moveTo>
                <a:cubicBezTo>
                  <a:pt x="7892" y="16802"/>
                  <a:pt x="7875" y="16807"/>
                  <a:pt x="7860" y="16816"/>
                </a:cubicBezTo>
                <a:cubicBezTo>
                  <a:pt x="7837" y="16831"/>
                  <a:pt x="7826" y="16866"/>
                  <a:pt x="7836" y="16893"/>
                </a:cubicBezTo>
                <a:cubicBezTo>
                  <a:pt x="7859" y="16955"/>
                  <a:pt x="8034" y="16934"/>
                  <a:pt x="8034" y="16869"/>
                </a:cubicBezTo>
                <a:cubicBezTo>
                  <a:pt x="8034" y="16827"/>
                  <a:pt x="7969" y="16796"/>
                  <a:pt x="7912" y="16800"/>
                </a:cubicBezTo>
                <a:close/>
                <a:moveTo>
                  <a:pt x="8618" y="16800"/>
                </a:moveTo>
                <a:cubicBezTo>
                  <a:pt x="8599" y="16802"/>
                  <a:pt x="8581" y="16807"/>
                  <a:pt x="8566" y="16816"/>
                </a:cubicBezTo>
                <a:cubicBezTo>
                  <a:pt x="8543" y="16831"/>
                  <a:pt x="8532" y="16866"/>
                  <a:pt x="8542" y="16893"/>
                </a:cubicBezTo>
                <a:cubicBezTo>
                  <a:pt x="8565" y="16955"/>
                  <a:pt x="8739" y="16934"/>
                  <a:pt x="8739" y="16869"/>
                </a:cubicBezTo>
                <a:cubicBezTo>
                  <a:pt x="8739" y="16827"/>
                  <a:pt x="8675" y="16796"/>
                  <a:pt x="8618" y="16800"/>
                </a:cubicBezTo>
                <a:close/>
                <a:moveTo>
                  <a:pt x="9691" y="16800"/>
                </a:moveTo>
                <a:cubicBezTo>
                  <a:pt x="9672" y="16802"/>
                  <a:pt x="9653" y="16807"/>
                  <a:pt x="9638" y="16816"/>
                </a:cubicBezTo>
                <a:cubicBezTo>
                  <a:pt x="9615" y="16831"/>
                  <a:pt x="9605" y="16866"/>
                  <a:pt x="9615" y="16893"/>
                </a:cubicBezTo>
                <a:cubicBezTo>
                  <a:pt x="9638" y="16955"/>
                  <a:pt x="9812" y="16934"/>
                  <a:pt x="9812" y="16869"/>
                </a:cubicBezTo>
                <a:cubicBezTo>
                  <a:pt x="9812" y="16827"/>
                  <a:pt x="9748" y="16796"/>
                  <a:pt x="9691" y="16800"/>
                </a:cubicBezTo>
                <a:close/>
                <a:moveTo>
                  <a:pt x="10764" y="16800"/>
                </a:moveTo>
                <a:cubicBezTo>
                  <a:pt x="10745" y="16802"/>
                  <a:pt x="10726" y="16807"/>
                  <a:pt x="10711" y="16816"/>
                </a:cubicBezTo>
                <a:cubicBezTo>
                  <a:pt x="10688" y="16831"/>
                  <a:pt x="10678" y="16866"/>
                  <a:pt x="10688" y="16893"/>
                </a:cubicBezTo>
                <a:cubicBezTo>
                  <a:pt x="10711" y="16955"/>
                  <a:pt x="10885" y="16934"/>
                  <a:pt x="10885" y="16869"/>
                </a:cubicBezTo>
                <a:cubicBezTo>
                  <a:pt x="10885" y="16827"/>
                  <a:pt x="10821" y="16796"/>
                  <a:pt x="10764" y="16800"/>
                </a:cubicBezTo>
                <a:close/>
                <a:moveTo>
                  <a:pt x="12542" y="16800"/>
                </a:moveTo>
                <a:cubicBezTo>
                  <a:pt x="12523" y="16802"/>
                  <a:pt x="12506" y="16807"/>
                  <a:pt x="12491" y="16816"/>
                </a:cubicBezTo>
                <a:cubicBezTo>
                  <a:pt x="12468" y="16831"/>
                  <a:pt x="12456" y="16866"/>
                  <a:pt x="12467" y="16893"/>
                </a:cubicBezTo>
                <a:cubicBezTo>
                  <a:pt x="12489" y="16955"/>
                  <a:pt x="12663" y="16934"/>
                  <a:pt x="12663" y="16869"/>
                </a:cubicBezTo>
                <a:cubicBezTo>
                  <a:pt x="12663" y="16827"/>
                  <a:pt x="12599" y="16796"/>
                  <a:pt x="12542" y="16800"/>
                </a:cubicBezTo>
                <a:close/>
                <a:moveTo>
                  <a:pt x="13616" y="16800"/>
                </a:moveTo>
                <a:cubicBezTo>
                  <a:pt x="13596" y="16802"/>
                  <a:pt x="13578" y="16807"/>
                  <a:pt x="13563" y="16816"/>
                </a:cubicBezTo>
                <a:cubicBezTo>
                  <a:pt x="13540" y="16831"/>
                  <a:pt x="13530" y="16866"/>
                  <a:pt x="13540" y="16893"/>
                </a:cubicBezTo>
                <a:cubicBezTo>
                  <a:pt x="13563" y="16955"/>
                  <a:pt x="13737" y="16934"/>
                  <a:pt x="13737" y="16869"/>
                </a:cubicBezTo>
                <a:cubicBezTo>
                  <a:pt x="13737" y="16827"/>
                  <a:pt x="13673" y="16796"/>
                  <a:pt x="13616" y="16800"/>
                </a:cubicBezTo>
                <a:close/>
                <a:moveTo>
                  <a:pt x="6098" y="16804"/>
                </a:moveTo>
                <a:cubicBezTo>
                  <a:pt x="6056" y="16806"/>
                  <a:pt x="6043" y="16824"/>
                  <a:pt x="6043" y="16869"/>
                </a:cubicBezTo>
                <a:cubicBezTo>
                  <a:pt x="6043" y="16928"/>
                  <a:pt x="6066" y="16941"/>
                  <a:pt x="6148" y="16930"/>
                </a:cubicBezTo>
                <a:cubicBezTo>
                  <a:pt x="6206" y="16922"/>
                  <a:pt x="6254" y="16895"/>
                  <a:pt x="6254" y="16869"/>
                </a:cubicBezTo>
                <a:cubicBezTo>
                  <a:pt x="6254" y="16843"/>
                  <a:pt x="6206" y="16814"/>
                  <a:pt x="6148" y="16806"/>
                </a:cubicBezTo>
                <a:cubicBezTo>
                  <a:pt x="6127" y="16803"/>
                  <a:pt x="6111" y="16803"/>
                  <a:pt x="6098" y="16804"/>
                </a:cubicBezTo>
                <a:close/>
                <a:moveTo>
                  <a:pt x="7163" y="16804"/>
                </a:moveTo>
                <a:cubicBezTo>
                  <a:pt x="7128" y="16806"/>
                  <a:pt x="7115" y="16825"/>
                  <a:pt x="7115" y="16869"/>
                </a:cubicBezTo>
                <a:cubicBezTo>
                  <a:pt x="7115" y="16927"/>
                  <a:pt x="7138" y="16941"/>
                  <a:pt x="7208" y="16930"/>
                </a:cubicBezTo>
                <a:cubicBezTo>
                  <a:pt x="7258" y="16922"/>
                  <a:pt x="7299" y="16895"/>
                  <a:pt x="7299" y="16869"/>
                </a:cubicBezTo>
                <a:cubicBezTo>
                  <a:pt x="7299" y="16843"/>
                  <a:pt x="7258" y="16814"/>
                  <a:pt x="7208" y="16806"/>
                </a:cubicBezTo>
                <a:cubicBezTo>
                  <a:pt x="7190" y="16803"/>
                  <a:pt x="7175" y="16803"/>
                  <a:pt x="7163" y="16804"/>
                </a:cubicBezTo>
                <a:close/>
                <a:moveTo>
                  <a:pt x="8943" y="16804"/>
                </a:moveTo>
                <a:cubicBezTo>
                  <a:pt x="8907" y="16806"/>
                  <a:pt x="8894" y="16825"/>
                  <a:pt x="8894" y="16869"/>
                </a:cubicBezTo>
                <a:cubicBezTo>
                  <a:pt x="8894" y="16927"/>
                  <a:pt x="8916" y="16941"/>
                  <a:pt x="8986" y="16930"/>
                </a:cubicBezTo>
                <a:cubicBezTo>
                  <a:pt x="9036" y="16922"/>
                  <a:pt x="9077" y="16895"/>
                  <a:pt x="9077" y="16869"/>
                </a:cubicBezTo>
                <a:cubicBezTo>
                  <a:pt x="9077" y="16843"/>
                  <a:pt x="9036" y="16814"/>
                  <a:pt x="8986" y="16806"/>
                </a:cubicBezTo>
                <a:cubicBezTo>
                  <a:pt x="8968" y="16803"/>
                  <a:pt x="8955" y="16803"/>
                  <a:pt x="8943" y="16804"/>
                </a:cubicBezTo>
                <a:close/>
                <a:moveTo>
                  <a:pt x="10015" y="16804"/>
                </a:moveTo>
                <a:cubicBezTo>
                  <a:pt x="9979" y="16806"/>
                  <a:pt x="9968" y="16825"/>
                  <a:pt x="9968" y="16869"/>
                </a:cubicBezTo>
                <a:cubicBezTo>
                  <a:pt x="9968" y="16927"/>
                  <a:pt x="9990" y="16941"/>
                  <a:pt x="10059" y="16930"/>
                </a:cubicBezTo>
                <a:cubicBezTo>
                  <a:pt x="10110" y="16922"/>
                  <a:pt x="10151" y="16895"/>
                  <a:pt x="10151" y="16869"/>
                </a:cubicBezTo>
                <a:cubicBezTo>
                  <a:pt x="10151" y="16843"/>
                  <a:pt x="10110" y="16814"/>
                  <a:pt x="10059" y="16806"/>
                </a:cubicBezTo>
                <a:cubicBezTo>
                  <a:pt x="10042" y="16803"/>
                  <a:pt x="10027" y="16803"/>
                  <a:pt x="10015" y="16804"/>
                </a:cubicBezTo>
                <a:close/>
                <a:moveTo>
                  <a:pt x="12867" y="16804"/>
                </a:moveTo>
                <a:cubicBezTo>
                  <a:pt x="12832" y="16806"/>
                  <a:pt x="12819" y="16825"/>
                  <a:pt x="12819" y="16869"/>
                </a:cubicBezTo>
                <a:cubicBezTo>
                  <a:pt x="12819" y="16927"/>
                  <a:pt x="12841" y="16941"/>
                  <a:pt x="12911" y="16930"/>
                </a:cubicBezTo>
                <a:cubicBezTo>
                  <a:pt x="12961" y="16922"/>
                  <a:pt x="13002" y="16895"/>
                  <a:pt x="13002" y="16869"/>
                </a:cubicBezTo>
                <a:cubicBezTo>
                  <a:pt x="13002" y="16843"/>
                  <a:pt x="12961" y="16814"/>
                  <a:pt x="12911" y="16806"/>
                </a:cubicBezTo>
                <a:cubicBezTo>
                  <a:pt x="12893" y="16803"/>
                  <a:pt x="12879" y="16803"/>
                  <a:pt x="12867" y="16804"/>
                </a:cubicBezTo>
                <a:close/>
                <a:moveTo>
                  <a:pt x="13940" y="16804"/>
                </a:moveTo>
                <a:cubicBezTo>
                  <a:pt x="13904" y="16806"/>
                  <a:pt x="13892" y="16825"/>
                  <a:pt x="13892" y="16869"/>
                </a:cubicBezTo>
                <a:cubicBezTo>
                  <a:pt x="13892" y="16927"/>
                  <a:pt x="13914" y="16941"/>
                  <a:pt x="13984" y="16930"/>
                </a:cubicBezTo>
                <a:cubicBezTo>
                  <a:pt x="14034" y="16922"/>
                  <a:pt x="14075" y="16895"/>
                  <a:pt x="14075" y="16869"/>
                </a:cubicBezTo>
                <a:cubicBezTo>
                  <a:pt x="14075" y="16843"/>
                  <a:pt x="14034" y="16814"/>
                  <a:pt x="13984" y="16806"/>
                </a:cubicBezTo>
                <a:cubicBezTo>
                  <a:pt x="13966" y="16803"/>
                  <a:pt x="13951" y="16803"/>
                  <a:pt x="13940" y="16804"/>
                </a:cubicBezTo>
                <a:close/>
                <a:moveTo>
                  <a:pt x="20076" y="17971"/>
                </a:moveTo>
                <a:lnTo>
                  <a:pt x="17711" y="17983"/>
                </a:lnTo>
                <a:lnTo>
                  <a:pt x="15346" y="17996"/>
                </a:lnTo>
                <a:lnTo>
                  <a:pt x="15332" y="18560"/>
                </a:lnTo>
                <a:cubicBezTo>
                  <a:pt x="15329" y="18678"/>
                  <a:pt x="15326" y="18765"/>
                  <a:pt x="15323" y="18839"/>
                </a:cubicBezTo>
                <a:cubicBezTo>
                  <a:pt x="15323" y="18859"/>
                  <a:pt x="15322" y="18879"/>
                  <a:pt x="15321" y="18896"/>
                </a:cubicBezTo>
                <a:cubicBezTo>
                  <a:pt x="15321" y="18897"/>
                  <a:pt x="15321" y="18898"/>
                  <a:pt x="15321" y="18898"/>
                </a:cubicBezTo>
                <a:cubicBezTo>
                  <a:pt x="15320" y="18913"/>
                  <a:pt x="15320" y="18920"/>
                  <a:pt x="15319" y="18933"/>
                </a:cubicBezTo>
                <a:cubicBezTo>
                  <a:pt x="15317" y="18966"/>
                  <a:pt x="15315" y="19001"/>
                  <a:pt x="15313" y="19023"/>
                </a:cubicBezTo>
                <a:cubicBezTo>
                  <a:pt x="15312" y="19034"/>
                  <a:pt x="15310" y="19049"/>
                  <a:pt x="15309" y="19058"/>
                </a:cubicBezTo>
                <a:cubicBezTo>
                  <a:pt x="15307" y="19068"/>
                  <a:pt x="15305" y="19078"/>
                  <a:pt x="15303" y="19086"/>
                </a:cubicBezTo>
                <a:cubicBezTo>
                  <a:pt x="15303" y="19088"/>
                  <a:pt x="15302" y="19091"/>
                  <a:pt x="15301" y="19093"/>
                </a:cubicBezTo>
                <a:cubicBezTo>
                  <a:pt x="15298" y="19103"/>
                  <a:pt x="15295" y="19112"/>
                  <a:pt x="15291" y="19117"/>
                </a:cubicBezTo>
                <a:cubicBezTo>
                  <a:pt x="15281" y="19130"/>
                  <a:pt x="15269" y="19135"/>
                  <a:pt x="15254" y="19138"/>
                </a:cubicBezTo>
                <a:cubicBezTo>
                  <a:pt x="15238" y="19142"/>
                  <a:pt x="15225" y="19149"/>
                  <a:pt x="15214" y="19158"/>
                </a:cubicBezTo>
                <a:cubicBezTo>
                  <a:pt x="15207" y="19163"/>
                  <a:pt x="15200" y="19170"/>
                  <a:pt x="15196" y="19177"/>
                </a:cubicBezTo>
                <a:cubicBezTo>
                  <a:pt x="15193" y="19182"/>
                  <a:pt x="15191" y="19187"/>
                  <a:pt x="15191" y="19193"/>
                </a:cubicBezTo>
                <a:cubicBezTo>
                  <a:pt x="15191" y="19198"/>
                  <a:pt x="15193" y="19205"/>
                  <a:pt x="15196" y="19210"/>
                </a:cubicBezTo>
                <a:cubicBezTo>
                  <a:pt x="15199" y="19216"/>
                  <a:pt x="15204" y="19221"/>
                  <a:pt x="15210" y="19226"/>
                </a:cubicBezTo>
                <a:cubicBezTo>
                  <a:pt x="15221" y="19236"/>
                  <a:pt x="15236" y="19245"/>
                  <a:pt x="15254" y="19249"/>
                </a:cubicBezTo>
                <a:cubicBezTo>
                  <a:pt x="15269" y="19252"/>
                  <a:pt x="15282" y="19256"/>
                  <a:pt x="15291" y="19268"/>
                </a:cubicBezTo>
                <a:cubicBezTo>
                  <a:pt x="15309" y="19293"/>
                  <a:pt x="15316" y="19352"/>
                  <a:pt x="15320" y="19508"/>
                </a:cubicBezTo>
                <a:cubicBezTo>
                  <a:pt x="15322" y="19586"/>
                  <a:pt x="15324" y="19690"/>
                  <a:pt x="15326" y="19825"/>
                </a:cubicBezTo>
                <a:cubicBezTo>
                  <a:pt x="15328" y="19934"/>
                  <a:pt x="15331" y="20033"/>
                  <a:pt x="15335" y="20123"/>
                </a:cubicBezTo>
                <a:cubicBezTo>
                  <a:pt x="15336" y="20140"/>
                  <a:pt x="15336" y="20157"/>
                  <a:pt x="15337" y="20172"/>
                </a:cubicBezTo>
                <a:cubicBezTo>
                  <a:pt x="15341" y="20257"/>
                  <a:pt x="15346" y="20331"/>
                  <a:pt x="15352" y="20379"/>
                </a:cubicBezTo>
                <a:cubicBezTo>
                  <a:pt x="15356" y="20414"/>
                  <a:pt x="15360" y="20439"/>
                  <a:pt x="15364" y="20447"/>
                </a:cubicBezTo>
                <a:cubicBezTo>
                  <a:pt x="15366" y="20451"/>
                  <a:pt x="15370" y="20453"/>
                  <a:pt x="15375" y="20456"/>
                </a:cubicBezTo>
                <a:cubicBezTo>
                  <a:pt x="15381" y="20460"/>
                  <a:pt x="15392" y="20462"/>
                  <a:pt x="15404" y="20465"/>
                </a:cubicBezTo>
                <a:cubicBezTo>
                  <a:pt x="15419" y="20469"/>
                  <a:pt x="15439" y="20473"/>
                  <a:pt x="15463" y="20476"/>
                </a:cubicBezTo>
                <a:cubicBezTo>
                  <a:pt x="15466" y="20476"/>
                  <a:pt x="15467" y="20477"/>
                  <a:pt x="15469" y="20477"/>
                </a:cubicBezTo>
                <a:cubicBezTo>
                  <a:pt x="15473" y="20478"/>
                  <a:pt x="15474" y="20477"/>
                  <a:pt x="15477" y="20477"/>
                </a:cubicBezTo>
                <a:cubicBezTo>
                  <a:pt x="15551" y="20485"/>
                  <a:pt x="15667" y="20491"/>
                  <a:pt x="15842" y="20495"/>
                </a:cubicBezTo>
                <a:cubicBezTo>
                  <a:pt x="16192" y="20502"/>
                  <a:pt x="16777" y="20501"/>
                  <a:pt x="17729" y="20497"/>
                </a:cubicBezTo>
                <a:lnTo>
                  <a:pt x="20061" y="20486"/>
                </a:lnTo>
                <a:lnTo>
                  <a:pt x="20069" y="19228"/>
                </a:lnTo>
                <a:lnTo>
                  <a:pt x="20076" y="17971"/>
                </a:lnTo>
                <a:close/>
                <a:moveTo>
                  <a:pt x="5661" y="19147"/>
                </a:moveTo>
                <a:cubicBezTo>
                  <a:pt x="5634" y="19147"/>
                  <a:pt x="5609" y="19151"/>
                  <a:pt x="5591" y="19159"/>
                </a:cubicBezTo>
                <a:cubicBezTo>
                  <a:pt x="5582" y="19164"/>
                  <a:pt x="5575" y="19170"/>
                  <a:pt x="5570" y="19175"/>
                </a:cubicBezTo>
                <a:cubicBezTo>
                  <a:pt x="5565" y="19181"/>
                  <a:pt x="5562" y="19186"/>
                  <a:pt x="5562" y="19193"/>
                </a:cubicBezTo>
                <a:cubicBezTo>
                  <a:pt x="5562" y="19199"/>
                  <a:pt x="5565" y="19206"/>
                  <a:pt x="5570" y="19212"/>
                </a:cubicBezTo>
                <a:cubicBezTo>
                  <a:pt x="5575" y="19218"/>
                  <a:pt x="5582" y="19222"/>
                  <a:pt x="5591" y="19226"/>
                </a:cubicBezTo>
                <a:cubicBezTo>
                  <a:pt x="5609" y="19234"/>
                  <a:pt x="5634" y="19240"/>
                  <a:pt x="5661" y="19240"/>
                </a:cubicBezTo>
                <a:cubicBezTo>
                  <a:pt x="5688" y="19240"/>
                  <a:pt x="5713" y="19234"/>
                  <a:pt x="5731" y="19226"/>
                </a:cubicBezTo>
                <a:cubicBezTo>
                  <a:pt x="5740" y="19222"/>
                  <a:pt x="5747" y="19218"/>
                  <a:pt x="5752" y="19212"/>
                </a:cubicBezTo>
                <a:cubicBezTo>
                  <a:pt x="5757" y="19206"/>
                  <a:pt x="5760" y="19199"/>
                  <a:pt x="5760" y="19193"/>
                </a:cubicBezTo>
                <a:cubicBezTo>
                  <a:pt x="5760" y="19186"/>
                  <a:pt x="5757" y="19181"/>
                  <a:pt x="5752" y="19175"/>
                </a:cubicBezTo>
                <a:cubicBezTo>
                  <a:pt x="5747" y="19170"/>
                  <a:pt x="5740" y="19164"/>
                  <a:pt x="5731" y="19159"/>
                </a:cubicBezTo>
                <a:cubicBezTo>
                  <a:pt x="5713" y="19151"/>
                  <a:pt x="5688" y="19147"/>
                  <a:pt x="5661" y="19147"/>
                </a:cubicBezTo>
                <a:close/>
                <a:moveTo>
                  <a:pt x="6014" y="19147"/>
                </a:moveTo>
                <a:cubicBezTo>
                  <a:pt x="5987" y="19147"/>
                  <a:pt x="5965" y="19151"/>
                  <a:pt x="5948" y="19156"/>
                </a:cubicBezTo>
                <a:cubicBezTo>
                  <a:pt x="5947" y="19156"/>
                  <a:pt x="5947" y="19156"/>
                  <a:pt x="5946" y="19156"/>
                </a:cubicBezTo>
                <a:cubicBezTo>
                  <a:pt x="5945" y="19156"/>
                  <a:pt x="5943" y="19157"/>
                  <a:pt x="5942" y="19158"/>
                </a:cubicBezTo>
                <a:cubicBezTo>
                  <a:pt x="5940" y="19158"/>
                  <a:pt x="5940" y="19157"/>
                  <a:pt x="5939" y="19158"/>
                </a:cubicBezTo>
                <a:cubicBezTo>
                  <a:pt x="5938" y="19158"/>
                  <a:pt x="5938" y="19158"/>
                  <a:pt x="5938" y="19158"/>
                </a:cubicBezTo>
                <a:cubicBezTo>
                  <a:pt x="5934" y="19159"/>
                  <a:pt x="5932" y="19161"/>
                  <a:pt x="5929" y="19163"/>
                </a:cubicBezTo>
                <a:cubicBezTo>
                  <a:pt x="5927" y="19164"/>
                  <a:pt x="5925" y="19166"/>
                  <a:pt x="5923" y="19168"/>
                </a:cubicBezTo>
                <a:cubicBezTo>
                  <a:pt x="5922" y="19169"/>
                  <a:pt x="5922" y="19171"/>
                  <a:pt x="5921" y="19172"/>
                </a:cubicBezTo>
                <a:cubicBezTo>
                  <a:pt x="5921" y="19172"/>
                  <a:pt x="5920" y="19171"/>
                  <a:pt x="5920" y="19172"/>
                </a:cubicBezTo>
                <a:cubicBezTo>
                  <a:pt x="5917" y="19175"/>
                  <a:pt x="5914" y="19180"/>
                  <a:pt x="5913" y="19184"/>
                </a:cubicBezTo>
                <a:cubicBezTo>
                  <a:pt x="5913" y="19187"/>
                  <a:pt x="5914" y="19189"/>
                  <a:pt x="5915" y="19193"/>
                </a:cubicBezTo>
                <a:cubicBezTo>
                  <a:pt x="5920" y="19206"/>
                  <a:pt x="5933" y="19217"/>
                  <a:pt x="5951" y="19226"/>
                </a:cubicBezTo>
                <a:cubicBezTo>
                  <a:pt x="5969" y="19234"/>
                  <a:pt x="5992" y="19240"/>
                  <a:pt x="6014" y="19240"/>
                </a:cubicBezTo>
                <a:cubicBezTo>
                  <a:pt x="6037" y="19240"/>
                  <a:pt x="6059" y="19234"/>
                  <a:pt x="6076" y="19226"/>
                </a:cubicBezTo>
                <a:cubicBezTo>
                  <a:pt x="6095" y="19217"/>
                  <a:pt x="6109" y="19206"/>
                  <a:pt x="6113" y="19193"/>
                </a:cubicBezTo>
                <a:cubicBezTo>
                  <a:pt x="6119" y="19179"/>
                  <a:pt x="6111" y="19167"/>
                  <a:pt x="6094" y="19159"/>
                </a:cubicBezTo>
                <a:cubicBezTo>
                  <a:pt x="6077" y="19151"/>
                  <a:pt x="6050" y="19147"/>
                  <a:pt x="6014" y="19147"/>
                </a:cubicBezTo>
                <a:close/>
                <a:moveTo>
                  <a:pt x="6367" y="19147"/>
                </a:moveTo>
                <a:cubicBezTo>
                  <a:pt x="6349" y="19147"/>
                  <a:pt x="6332" y="19150"/>
                  <a:pt x="6317" y="19154"/>
                </a:cubicBezTo>
                <a:cubicBezTo>
                  <a:pt x="6317" y="19154"/>
                  <a:pt x="6317" y="19154"/>
                  <a:pt x="6316" y="19154"/>
                </a:cubicBezTo>
                <a:cubicBezTo>
                  <a:pt x="6314" y="19155"/>
                  <a:pt x="6311" y="19155"/>
                  <a:pt x="6309" y="19156"/>
                </a:cubicBezTo>
                <a:cubicBezTo>
                  <a:pt x="6309" y="19156"/>
                  <a:pt x="6308" y="19156"/>
                  <a:pt x="6308" y="19156"/>
                </a:cubicBezTo>
                <a:cubicBezTo>
                  <a:pt x="6294" y="19161"/>
                  <a:pt x="6283" y="19168"/>
                  <a:pt x="6276" y="19175"/>
                </a:cubicBezTo>
                <a:cubicBezTo>
                  <a:pt x="6271" y="19181"/>
                  <a:pt x="6268" y="19186"/>
                  <a:pt x="6268" y="19193"/>
                </a:cubicBezTo>
                <a:cubicBezTo>
                  <a:pt x="6268" y="19199"/>
                  <a:pt x="6271" y="19206"/>
                  <a:pt x="6276" y="19212"/>
                </a:cubicBezTo>
                <a:cubicBezTo>
                  <a:pt x="6281" y="19218"/>
                  <a:pt x="6288" y="19222"/>
                  <a:pt x="6297" y="19226"/>
                </a:cubicBezTo>
                <a:cubicBezTo>
                  <a:pt x="6315" y="19234"/>
                  <a:pt x="6340" y="19240"/>
                  <a:pt x="6367" y="19240"/>
                </a:cubicBezTo>
                <a:cubicBezTo>
                  <a:pt x="6394" y="19240"/>
                  <a:pt x="6419" y="19234"/>
                  <a:pt x="6437" y="19226"/>
                </a:cubicBezTo>
                <a:cubicBezTo>
                  <a:pt x="6446" y="19222"/>
                  <a:pt x="6453" y="19218"/>
                  <a:pt x="6458" y="19212"/>
                </a:cubicBezTo>
                <a:cubicBezTo>
                  <a:pt x="6463" y="19206"/>
                  <a:pt x="6466" y="19199"/>
                  <a:pt x="6466" y="19193"/>
                </a:cubicBezTo>
                <a:cubicBezTo>
                  <a:pt x="6466" y="19186"/>
                  <a:pt x="6463" y="19181"/>
                  <a:pt x="6458" y="19175"/>
                </a:cubicBezTo>
                <a:cubicBezTo>
                  <a:pt x="6453" y="19170"/>
                  <a:pt x="6446" y="19164"/>
                  <a:pt x="6437" y="19159"/>
                </a:cubicBezTo>
                <a:cubicBezTo>
                  <a:pt x="6419" y="19151"/>
                  <a:pt x="6394" y="19147"/>
                  <a:pt x="6367" y="19147"/>
                </a:cubicBezTo>
                <a:close/>
                <a:moveTo>
                  <a:pt x="6750" y="19147"/>
                </a:moveTo>
                <a:cubicBezTo>
                  <a:pt x="6738" y="19147"/>
                  <a:pt x="6727" y="19148"/>
                  <a:pt x="6716" y="19151"/>
                </a:cubicBezTo>
                <a:cubicBezTo>
                  <a:pt x="6702" y="19154"/>
                  <a:pt x="6688" y="19158"/>
                  <a:pt x="6677" y="19165"/>
                </a:cubicBezTo>
                <a:cubicBezTo>
                  <a:pt x="6673" y="19167"/>
                  <a:pt x="6671" y="19169"/>
                  <a:pt x="6668" y="19172"/>
                </a:cubicBezTo>
                <a:cubicBezTo>
                  <a:pt x="6666" y="19173"/>
                  <a:pt x="6663" y="19175"/>
                  <a:pt x="6662" y="19177"/>
                </a:cubicBezTo>
                <a:cubicBezTo>
                  <a:pt x="6656" y="19182"/>
                  <a:pt x="6652" y="19187"/>
                  <a:pt x="6650" y="19193"/>
                </a:cubicBezTo>
                <a:cubicBezTo>
                  <a:pt x="6648" y="19199"/>
                  <a:pt x="6648" y="19205"/>
                  <a:pt x="6650" y="19210"/>
                </a:cubicBezTo>
                <a:cubicBezTo>
                  <a:pt x="6651" y="19212"/>
                  <a:pt x="6652" y="19214"/>
                  <a:pt x="6653" y="19215"/>
                </a:cubicBezTo>
                <a:cubicBezTo>
                  <a:pt x="6655" y="19218"/>
                  <a:pt x="6657" y="19220"/>
                  <a:pt x="6659" y="19222"/>
                </a:cubicBezTo>
                <a:cubicBezTo>
                  <a:pt x="6667" y="19229"/>
                  <a:pt x="6678" y="19234"/>
                  <a:pt x="6693" y="19236"/>
                </a:cubicBezTo>
                <a:cubicBezTo>
                  <a:pt x="6704" y="19239"/>
                  <a:pt x="6718" y="19240"/>
                  <a:pt x="6733" y="19240"/>
                </a:cubicBezTo>
                <a:cubicBezTo>
                  <a:pt x="6761" y="19240"/>
                  <a:pt x="6785" y="19234"/>
                  <a:pt x="6804" y="19226"/>
                </a:cubicBezTo>
                <a:cubicBezTo>
                  <a:pt x="6813" y="19222"/>
                  <a:pt x="6820" y="19218"/>
                  <a:pt x="6825" y="19212"/>
                </a:cubicBezTo>
                <a:cubicBezTo>
                  <a:pt x="6830" y="19206"/>
                  <a:pt x="6833" y="19199"/>
                  <a:pt x="6833" y="19193"/>
                </a:cubicBezTo>
                <a:cubicBezTo>
                  <a:pt x="6833" y="19180"/>
                  <a:pt x="6824" y="19168"/>
                  <a:pt x="6809" y="19159"/>
                </a:cubicBezTo>
                <a:cubicBezTo>
                  <a:pt x="6794" y="19151"/>
                  <a:pt x="6773" y="19147"/>
                  <a:pt x="6750" y="19147"/>
                </a:cubicBezTo>
                <a:close/>
                <a:moveTo>
                  <a:pt x="7071" y="19147"/>
                </a:moveTo>
                <a:cubicBezTo>
                  <a:pt x="7051" y="19147"/>
                  <a:pt x="7036" y="19150"/>
                  <a:pt x="7022" y="19154"/>
                </a:cubicBezTo>
                <a:cubicBezTo>
                  <a:pt x="7022" y="19154"/>
                  <a:pt x="7022" y="19154"/>
                  <a:pt x="7021" y="19154"/>
                </a:cubicBezTo>
                <a:cubicBezTo>
                  <a:pt x="7016" y="19156"/>
                  <a:pt x="7012" y="19156"/>
                  <a:pt x="7008" y="19158"/>
                </a:cubicBezTo>
                <a:cubicBezTo>
                  <a:pt x="7006" y="19158"/>
                  <a:pt x="7004" y="19160"/>
                  <a:pt x="7002" y="19161"/>
                </a:cubicBezTo>
                <a:cubicBezTo>
                  <a:pt x="6996" y="19165"/>
                  <a:pt x="6991" y="19170"/>
                  <a:pt x="6989" y="19175"/>
                </a:cubicBezTo>
                <a:cubicBezTo>
                  <a:pt x="6986" y="19181"/>
                  <a:pt x="6986" y="19186"/>
                  <a:pt x="6989" y="19193"/>
                </a:cubicBezTo>
                <a:cubicBezTo>
                  <a:pt x="6994" y="19206"/>
                  <a:pt x="7007" y="19217"/>
                  <a:pt x="7026" y="19226"/>
                </a:cubicBezTo>
                <a:cubicBezTo>
                  <a:pt x="7035" y="19230"/>
                  <a:pt x="7044" y="19234"/>
                  <a:pt x="7055" y="19236"/>
                </a:cubicBezTo>
                <a:cubicBezTo>
                  <a:pt x="7066" y="19239"/>
                  <a:pt x="7077" y="19240"/>
                  <a:pt x="7089" y="19240"/>
                </a:cubicBezTo>
                <a:cubicBezTo>
                  <a:pt x="7100" y="19240"/>
                  <a:pt x="7111" y="19239"/>
                  <a:pt x="7121" y="19236"/>
                </a:cubicBezTo>
                <a:cubicBezTo>
                  <a:pt x="7131" y="19234"/>
                  <a:pt x="7140" y="19230"/>
                  <a:pt x="7148" y="19226"/>
                </a:cubicBezTo>
                <a:cubicBezTo>
                  <a:pt x="7155" y="19222"/>
                  <a:pt x="7161" y="19218"/>
                  <a:pt x="7166" y="19212"/>
                </a:cubicBezTo>
                <a:cubicBezTo>
                  <a:pt x="7170" y="19206"/>
                  <a:pt x="7172" y="19199"/>
                  <a:pt x="7172" y="19193"/>
                </a:cubicBezTo>
                <a:cubicBezTo>
                  <a:pt x="7172" y="19186"/>
                  <a:pt x="7169" y="19181"/>
                  <a:pt x="7163" y="19175"/>
                </a:cubicBezTo>
                <a:cubicBezTo>
                  <a:pt x="7158" y="19170"/>
                  <a:pt x="7151" y="19164"/>
                  <a:pt x="7142" y="19159"/>
                </a:cubicBezTo>
                <a:cubicBezTo>
                  <a:pt x="7124" y="19151"/>
                  <a:pt x="7098" y="19147"/>
                  <a:pt x="7071" y="19147"/>
                </a:cubicBezTo>
                <a:close/>
                <a:moveTo>
                  <a:pt x="7440" y="19147"/>
                </a:moveTo>
                <a:cubicBezTo>
                  <a:pt x="7427" y="19147"/>
                  <a:pt x="7413" y="19148"/>
                  <a:pt x="7401" y="19151"/>
                </a:cubicBezTo>
                <a:cubicBezTo>
                  <a:pt x="7385" y="19154"/>
                  <a:pt x="7374" y="19158"/>
                  <a:pt x="7363" y="19165"/>
                </a:cubicBezTo>
                <a:cubicBezTo>
                  <a:pt x="7360" y="19167"/>
                  <a:pt x="7356" y="19171"/>
                  <a:pt x="7353" y="19173"/>
                </a:cubicBezTo>
                <a:cubicBezTo>
                  <a:pt x="7351" y="19175"/>
                  <a:pt x="7350" y="19175"/>
                  <a:pt x="7349" y="19177"/>
                </a:cubicBezTo>
                <a:cubicBezTo>
                  <a:pt x="7344" y="19182"/>
                  <a:pt x="7341" y="19187"/>
                  <a:pt x="7341" y="19193"/>
                </a:cubicBezTo>
                <a:cubicBezTo>
                  <a:pt x="7341" y="19199"/>
                  <a:pt x="7345" y="19206"/>
                  <a:pt x="7350" y="19212"/>
                </a:cubicBezTo>
                <a:cubicBezTo>
                  <a:pt x="7355" y="19218"/>
                  <a:pt x="7362" y="19222"/>
                  <a:pt x="7371" y="19226"/>
                </a:cubicBezTo>
                <a:cubicBezTo>
                  <a:pt x="7380" y="19230"/>
                  <a:pt x="7389" y="19234"/>
                  <a:pt x="7401" y="19236"/>
                </a:cubicBezTo>
                <a:cubicBezTo>
                  <a:pt x="7413" y="19239"/>
                  <a:pt x="7427" y="19240"/>
                  <a:pt x="7440" y="19240"/>
                </a:cubicBezTo>
                <a:cubicBezTo>
                  <a:pt x="7467" y="19240"/>
                  <a:pt x="7492" y="19234"/>
                  <a:pt x="7510" y="19226"/>
                </a:cubicBezTo>
                <a:cubicBezTo>
                  <a:pt x="7519" y="19222"/>
                  <a:pt x="7526" y="19218"/>
                  <a:pt x="7531" y="19212"/>
                </a:cubicBezTo>
                <a:cubicBezTo>
                  <a:pt x="7535" y="19206"/>
                  <a:pt x="7539" y="19199"/>
                  <a:pt x="7539" y="19193"/>
                </a:cubicBezTo>
                <a:cubicBezTo>
                  <a:pt x="7539" y="19186"/>
                  <a:pt x="7536" y="19181"/>
                  <a:pt x="7531" y="19175"/>
                </a:cubicBezTo>
                <a:cubicBezTo>
                  <a:pt x="7526" y="19170"/>
                  <a:pt x="7519" y="19164"/>
                  <a:pt x="7510" y="19159"/>
                </a:cubicBezTo>
                <a:cubicBezTo>
                  <a:pt x="7492" y="19151"/>
                  <a:pt x="7467" y="19147"/>
                  <a:pt x="7440" y="19147"/>
                </a:cubicBezTo>
                <a:close/>
                <a:moveTo>
                  <a:pt x="7823" y="19147"/>
                </a:moveTo>
                <a:cubicBezTo>
                  <a:pt x="7812" y="19147"/>
                  <a:pt x="7800" y="19148"/>
                  <a:pt x="7789" y="19151"/>
                </a:cubicBezTo>
                <a:cubicBezTo>
                  <a:pt x="7776" y="19154"/>
                  <a:pt x="7763" y="19159"/>
                  <a:pt x="7753" y="19165"/>
                </a:cubicBezTo>
                <a:cubicBezTo>
                  <a:pt x="7752" y="19165"/>
                  <a:pt x="7752" y="19165"/>
                  <a:pt x="7752" y="19165"/>
                </a:cubicBezTo>
                <a:cubicBezTo>
                  <a:pt x="7747" y="19167"/>
                  <a:pt x="7742" y="19171"/>
                  <a:pt x="7739" y="19173"/>
                </a:cubicBezTo>
                <a:cubicBezTo>
                  <a:pt x="7738" y="19175"/>
                  <a:pt x="7736" y="19176"/>
                  <a:pt x="7735" y="19177"/>
                </a:cubicBezTo>
                <a:cubicBezTo>
                  <a:pt x="7729" y="19182"/>
                  <a:pt x="7724" y="19187"/>
                  <a:pt x="7722" y="19193"/>
                </a:cubicBezTo>
                <a:cubicBezTo>
                  <a:pt x="7720" y="19199"/>
                  <a:pt x="7720" y="19205"/>
                  <a:pt x="7722" y="19210"/>
                </a:cubicBezTo>
                <a:cubicBezTo>
                  <a:pt x="7723" y="19212"/>
                  <a:pt x="7724" y="19214"/>
                  <a:pt x="7725" y="19215"/>
                </a:cubicBezTo>
                <a:cubicBezTo>
                  <a:pt x="7727" y="19218"/>
                  <a:pt x="7730" y="19220"/>
                  <a:pt x="7733" y="19222"/>
                </a:cubicBezTo>
                <a:cubicBezTo>
                  <a:pt x="7740" y="19229"/>
                  <a:pt x="7750" y="19234"/>
                  <a:pt x="7765" y="19236"/>
                </a:cubicBezTo>
                <a:cubicBezTo>
                  <a:pt x="7777" y="19239"/>
                  <a:pt x="7790" y="19240"/>
                  <a:pt x="7805" y="19240"/>
                </a:cubicBezTo>
                <a:cubicBezTo>
                  <a:pt x="7833" y="19240"/>
                  <a:pt x="7859" y="19234"/>
                  <a:pt x="7877" y="19226"/>
                </a:cubicBezTo>
                <a:cubicBezTo>
                  <a:pt x="7886" y="19222"/>
                  <a:pt x="7893" y="19218"/>
                  <a:pt x="7898" y="19212"/>
                </a:cubicBezTo>
                <a:cubicBezTo>
                  <a:pt x="7903" y="19206"/>
                  <a:pt x="7906" y="19199"/>
                  <a:pt x="7906" y="19193"/>
                </a:cubicBezTo>
                <a:cubicBezTo>
                  <a:pt x="7906" y="19186"/>
                  <a:pt x="7903" y="19181"/>
                  <a:pt x="7899" y="19175"/>
                </a:cubicBezTo>
                <a:cubicBezTo>
                  <a:pt x="7895" y="19170"/>
                  <a:pt x="7889" y="19164"/>
                  <a:pt x="7881" y="19159"/>
                </a:cubicBezTo>
                <a:cubicBezTo>
                  <a:pt x="7873" y="19155"/>
                  <a:pt x="7866" y="19153"/>
                  <a:pt x="7856" y="19151"/>
                </a:cubicBezTo>
                <a:cubicBezTo>
                  <a:pt x="7846" y="19148"/>
                  <a:pt x="7835" y="19147"/>
                  <a:pt x="7823" y="19147"/>
                </a:cubicBezTo>
                <a:close/>
                <a:moveTo>
                  <a:pt x="8160" y="19147"/>
                </a:moveTo>
                <a:cubicBezTo>
                  <a:pt x="8132" y="19147"/>
                  <a:pt x="8112" y="19151"/>
                  <a:pt x="8095" y="19156"/>
                </a:cubicBezTo>
                <a:cubicBezTo>
                  <a:pt x="8094" y="19156"/>
                  <a:pt x="8092" y="19156"/>
                  <a:pt x="8091" y="19156"/>
                </a:cubicBezTo>
                <a:cubicBezTo>
                  <a:pt x="8090" y="19156"/>
                  <a:pt x="8089" y="19157"/>
                  <a:pt x="8088" y="19158"/>
                </a:cubicBezTo>
                <a:cubicBezTo>
                  <a:pt x="8087" y="19158"/>
                  <a:pt x="8085" y="19157"/>
                  <a:pt x="8084" y="19158"/>
                </a:cubicBezTo>
                <a:cubicBezTo>
                  <a:pt x="8084" y="19158"/>
                  <a:pt x="8083" y="19158"/>
                  <a:pt x="8083" y="19158"/>
                </a:cubicBezTo>
                <a:cubicBezTo>
                  <a:pt x="8080" y="19159"/>
                  <a:pt x="8078" y="19161"/>
                  <a:pt x="8076" y="19163"/>
                </a:cubicBezTo>
                <a:cubicBezTo>
                  <a:pt x="8073" y="19164"/>
                  <a:pt x="8071" y="19166"/>
                  <a:pt x="8069" y="19168"/>
                </a:cubicBezTo>
                <a:cubicBezTo>
                  <a:pt x="8068" y="19169"/>
                  <a:pt x="8067" y="19171"/>
                  <a:pt x="8066" y="19172"/>
                </a:cubicBezTo>
                <a:cubicBezTo>
                  <a:pt x="8066" y="19172"/>
                  <a:pt x="8065" y="19171"/>
                  <a:pt x="8065" y="19172"/>
                </a:cubicBezTo>
                <a:cubicBezTo>
                  <a:pt x="8062" y="19175"/>
                  <a:pt x="8060" y="19180"/>
                  <a:pt x="8060" y="19184"/>
                </a:cubicBezTo>
                <a:cubicBezTo>
                  <a:pt x="8060" y="19187"/>
                  <a:pt x="8060" y="19189"/>
                  <a:pt x="8061" y="19193"/>
                </a:cubicBezTo>
                <a:cubicBezTo>
                  <a:pt x="8066" y="19206"/>
                  <a:pt x="8080" y="19217"/>
                  <a:pt x="8098" y="19226"/>
                </a:cubicBezTo>
                <a:cubicBezTo>
                  <a:pt x="8116" y="19234"/>
                  <a:pt x="8138" y="19240"/>
                  <a:pt x="8160" y="19240"/>
                </a:cubicBezTo>
                <a:cubicBezTo>
                  <a:pt x="8171" y="19240"/>
                  <a:pt x="8182" y="19239"/>
                  <a:pt x="8192" y="19236"/>
                </a:cubicBezTo>
                <a:cubicBezTo>
                  <a:pt x="8203" y="19234"/>
                  <a:pt x="8214" y="19230"/>
                  <a:pt x="8223" y="19226"/>
                </a:cubicBezTo>
                <a:cubicBezTo>
                  <a:pt x="8241" y="19217"/>
                  <a:pt x="8254" y="19206"/>
                  <a:pt x="8259" y="19193"/>
                </a:cubicBezTo>
                <a:cubicBezTo>
                  <a:pt x="8261" y="19186"/>
                  <a:pt x="8261" y="19179"/>
                  <a:pt x="8258" y="19173"/>
                </a:cubicBezTo>
                <a:cubicBezTo>
                  <a:pt x="8251" y="19162"/>
                  <a:pt x="8233" y="19155"/>
                  <a:pt x="8206" y="19151"/>
                </a:cubicBezTo>
                <a:cubicBezTo>
                  <a:pt x="8193" y="19148"/>
                  <a:pt x="8177" y="19147"/>
                  <a:pt x="8160" y="19147"/>
                </a:cubicBezTo>
                <a:close/>
                <a:moveTo>
                  <a:pt x="8513" y="19147"/>
                </a:moveTo>
                <a:cubicBezTo>
                  <a:pt x="8495" y="19147"/>
                  <a:pt x="8478" y="19150"/>
                  <a:pt x="8463" y="19154"/>
                </a:cubicBezTo>
                <a:cubicBezTo>
                  <a:pt x="8463" y="19154"/>
                  <a:pt x="8462" y="19154"/>
                  <a:pt x="8462" y="19154"/>
                </a:cubicBezTo>
                <a:cubicBezTo>
                  <a:pt x="8459" y="19155"/>
                  <a:pt x="8457" y="19155"/>
                  <a:pt x="8454" y="19156"/>
                </a:cubicBezTo>
                <a:cubicBezTo>
                  <a:pt x="8441" y="19161"/>
                  <a:pt x="8429" y="19168"/>
                  <a:pt x="8422" y="19175"/>
                </a:cubicBezTo>
                <a:cubicBezTo>
                  <a:pt x="8417" y="19181"/>
                  <a:pt x="8414" y="19186"/>
                  <a:pt x="8414" y="19193"/>
                </a:cubicBezTo>
                <a:cubicBezTo>
                  <a:pt x="8414" y="19199"/>
                  <a:pt x="8417" y="19206"/>
                  <a:pt x="8422" y="19212"/>
                </a:cubicBezTo>
                <a:cubicBezTo>
                  <a:pt x="8427" y="19218"/>
                  <a:pt x="8434" y="19222"/>
                  <a:pt x="8443" y="19226"/>
                </a:cubicBezTo>
                <a:cubicBezTo>
                  <a:pt x="8461" y="19234"/>
                  <a:pt x="8486" y="19240"/>
                  <a:pt x="8513" y="19240"/>
                </a:cubicBezTo>
                <a:cubicBezTo>
                  <a:pt x="8541" y="19240"/>
                  <a:pt x="8565" y="19234"/>
                  <a:pt x="8583" y="19226"/>
                </a:cubicBezTo>
                <a:cubicBezTo>
                  <a:pt x="8592" y="19222"/>
                  <a:pt x="8599" y="19218"/>
                  <a:pt x="8604" y="19212"/>
                </a:cubicBezTo>
                <a:cubicBezTo>
                  <a:pt x="8609" y="19206"/>
                  <a:pt x="8612" y="19199"/>
                  <a:pt x="8612" y="19193"/>
                </a:cubicBezTo>
                <a:cubicBezTo>
                  <a:pt x="8612" y="19186"/>
                  <a:pt x="8609" y="19181"/>
                  <a:pt x="8604" y="19175"/>
                </a:cubicBezTo>
                <a:cubicBezTo>
                  <a:pt x="8599" y="19170"/>
                  <a:pt x="8592" y="19164"/>
                  <a:pt x="8583" y="19159"/>
                </a:cubicBezTo>
                <a:cubicBezTo>
                  <a:pt x="8565" y="19151"/>
                  <a:pt x="8541" y="19147"/>
                  <a:pt x="8513" y="19147"/>
                </a:cubicBezTo>
                <a:close/>
                <a:moveTo>
                  <a:pt x="8894" y="19147"/>
                </a:moveTo>
                <a:cubicBezTo>
                  <a:pt x="8883" y="19147"/>
                  <a:pt x="8872" y="19148"/>
                  <a:pt x="8862" y="19151"/>
                </a:cubicBezTo>
                <a:cubicBezTo>
                  <a:pt x="8848" y="19154"/>
                  <a:pt x="8837" y="19158"/>
                  <a:pt x="8828" y="19165"/>
                </a:cubicBezTo>
                <a:cubicBezTo>
                  <a:pt x="8825" y="19167"/>
                  <a:pt x="8822" y="19171"/>
                  <a:pt x="8820" y="19173"/>
                </a:cubicBezTo>
                <a:cubicBezTo>
                  <a:pt x="8818" y="19175"/>
                  <a:pt x="8816" y="19175"/>
                  <a:pt x="8815" y="19177"/>
                </a:cubicBezTo>
                <a:cubicBezTo>
                  <a:pt x="8812" y="19182"/>
                  <a:pt x="8809" y="19187"/>
                  <a:pt x="8809" y="19193"/>
                </a:cubicBezTo>
                <a:cubicBezTo>
                  <a:pt x="8809" y="19199"/>
                  <a:pt x="8812" y="19206"/>
                  <a:pt x="8816" y="19212"/>
                </a:cubicBezTo>
                <a:cubicBezTo>
                  <a:pt x="8821" y="19218"/>
                  <a:pt x="8827" y="19222"/>
                  <a:pt x="8834" y="19226"/>
                </a:cubicBezTo>
                <a:cubicBezTo>
                  <a:pt x="8850" y="19234"/>
                  <a:pt x="8871" y="19240"/>
                  <a:pt x="8894" y="19240"/>
                </a:cubicBezTo>
                <a:cubicBezTo>
                  <a:pt x="8918" y="19240"/>
                  <a:pt x="8939" y="19234"/>
                  <a:pt x="8954" y="19226"/>
                </a:cubicBezTo>
                <a:cubicBezTo>
                  <a:pt x="8962" y="19222"/>
                  <a:pt x="8968" y="19218"/>
                  <a:pt x="8972" y="19212"/>
                </a:cubicBezTo>
                <a:cubicBezTo>
                  <a:pt x="8976" y="19206"/>
                  <a:pt x="8978" y="19199"/>
                  <a:pt x="8978" y="19193"/>
                </a:cubicBezTo>
                <a:cubicBezTo>
                  <a:pt x="8978" y="19186"/>
                  <a:pt x="8976" y="19181"/>
                  <a:pt x="8972" y="19175"/>
                </a:cubicBezTo>
                <a:cubicBezTo>
                  <a:pt x="8968" y="19170"/>
                  <a:pt x="8962" y="19164"/>
                  <a:pt x="8954" y="19159"/>
                </a:cubicBezTo>
                <a:cubicBezTo>
                  <a:pt x="8939" y="19151"/>
                  <a:pt x="8918" y="19147"/>
                  <a:pt x="8894" y="19147"/>
                </a:cubicBezTo>
                <a:close/>
                <a:moveTo>
                  <a:pt x="9233" y="19147"/>
                </a:moveTo>
                <a:cubicBezTo>
                  <a:pt x="9221" y="19147"/>
                  <a:pt x="9211" y="19148"/>
                  <a:pt x="9200" y="19151"/>
                </a:cubicBezTo>
                <a:cubicBezTo>
                  <a:pt x="9187" y="19154"/>
                  <a:pt x="9176" y="19158"/>
                  <a:pt x="9167" y="19165"/>
                </a:cubicBezTo>
                <a:cubicBezTo>
                  <a:pt x="9163" y="19167"/>
                  <a:pt x="9160" y="19171"/>
                  <a:pt x="9157" y="19173"/>
                </a:cubicBezTo>
                <a:cubicBezTo>
                  <a:pt x="9156" y="19175"/>
                  <a:pt x="9155" y="19176"/>
                  <a:pt x="9154" y="19177"/>
                </a:cubicBezTo>
                <a:cubicBezTo>
                  <a:pt x="9150" y="19182"/>
                  <a:pt x="9148" y="19187"/>
                  <a:pt x="9148" y="19193"/>
                </a:cubicBezTo>
                <a:cubicBezTo>
                  <a:pt x="9148" y="19199"/>
                  <a:pt x="9151" y="19206"/>
                  <a:pt x="9155" y="19212"/>
                </a:cubicBezTo>
                <a:cubicBezTo>
                  <a:pt x="9160" y="19218"/>
                  <a:pt x="9165" y="19222"/>
                  <a:pt x="9173" y="19226"/>
                </a:cubicBezTo>
                <a:cubicBezTo>
                  <a:pt x="9188" y="19234"/>
                  <a:pt x="9210" y="19240"/>
                  <a:pt x="9233" y="19240"/>
                </a:cubicBezTo>
                <a:cubicBezTo>
                  <a:pt x="9245" y="19240"/>
                  <a:pt x="9256" y="19239"/>
                  <a:pt x="9266" y="19236"/>
                </a:cubicBezTo>
                <a:cubicBezTo>
                  <a:pt x="9276" y="19234"/>
                  <a:pt x="9285" y="19230"/>
                  <a:pt x="9293" y="19226"/>
                </a:cubicBezTo>
                <a:cubicBezTo>
                  <a:pt x="9301" y="19222"/>
                  <a:pt x="9307" y="19218"/>
                  <a:pt x="9311" y="19212"/>
                </a:cubicBezTo>
                <a:cubicBezTo>
                  <a:pt x="9315" y="19206"/>
                  <a:pt x="9317" y="19199"/>
                  <a:pt x="9317" y="19193"/>
                </a:cubicBezTo>
                <a:cubicBezTo>
                  <a:pt x="9317" y="19186"/>
                  <a:pt x="9315" y="19181"/>
                  <a:pt x="9311" y="19175"/>
                </a:cubicBezTo>
                <a:cubicBezTo>
                  <a:pt x="9307" y="19170"/>
                  <a:pt x="9301" y="19164"/>
                  <a:pt x="9293" y="19159"/>
                </a:cubicBezTo>
                <a:cubicBezTo>
                  <a:pt x="9278" y="19151"/>
                  <a:pt x="9256" y="19147"/>
                  <a:pt x="9233" y="19147"/>
                </a:cubicBezTo>
                <a:close/>
                <a:moveTo>
                  <a:pt x="9586" y="19147"/>
                </a:moveTo>
                <a:cubicBezTo>
                  <a:pt x="9572" y="19147"/>
                  <a:pt x="9560" y="19148"/>
                  <a:pt x="9548" y="19151"/>
                </a:cubicBezTo>
                <a:cubicBezTo>
                  <a:pt x="9532" y="19154"/>
                  <a:pt x="9519" y="19158"/>
                  <a:pt x="9509" y="19165"/>
                </a:cubicBezTo>
                <a:cubicBezTo>
                  <a:pt x="9505" y="19167"/>
                  <a:pt x="9501" y="19171"/>
                  <a:pt x="9498" y="19173"/>
                </a:cubicBezTo>
                <a:cubicBezTo>
                  <a:pt x="9497" y="19175"/>
                  <a:pt x="9495" y="19175"/>
                  <a:pt x="9494" y="19177"/>
                </a:cubicBezTo>
                <a:cubicBezTo>
                  <a:pt x="9490" y="19182"/>
                  <a:pt x="9488" y="19187"/>
                  <a:pt x="9488" y="19193"/>
                </a:cubicBezTo>
                <a:cubicBezTo>
                  <a:pt x="9488" y="19199"/>
                  <a:pt x="9490" y="19206"/>
                  <a:pt x="9495" y="19212"/>
                </a:cubicBezTo>
                <a:cubicBezTo>
                  <a:pt x="9500" y="19218"/>
                  <a:pt x="9507" y="19222"/>
                  <a:pt x="9516" y="19226"/>
                </a:cubicBezTo>
                <a:cubicBezTo>
                  <a:pt x="9534" y="19234"/>
                  <a:pt x="9558" y="19240"/>
                  <a:pt x="9586" y="19240"/>
                </a:cubicBezTo>
                <a:cubicBezTo>
                  <a:pt x="9599" y="19240"/>
                  <a:pt x="9613" y="19239"/>
                  <a:pt x="9625" y="19236"/>
                </a:cubicBezTo>
                <a:cubicBezTo>
                  <a:pt x="9639" y="19233"/>
                  <a:pt x="9651" y="19228"/>
                  <a:pt x="9661" y="19222"/>
                </a:cubicBezTo>
                <a:cubicBezTo>
                  <a:pt x="9662" y="19222"/>
                  <a:pt x="9662" y="19223"/>
                  <a:pt x="9662" y="19222"/>
                </a:cubicBezTo>
                <a:cubicBezTo>
                  <a:pt x="9665" y="19221"/>
                  <a:pt x="9667" y="19219"/>
                  <a:pt x="9669" y="19217"/>
                </a:cubicBezTo>
                <a:cubicBezTo>
                  <a:pt x="9672" y="19215"/>
                  <a:pt x="9675" y="19214"/>
                  <a:pt x="9677" y="19212"/>
                </a:cubicBezTo>
                <a:cubicBezTo>
                  <a:pt x="9682" y="19206"/>
                  <a:pt x="9684" y="19199"/>
                  <a:pt x="9684" y="19193"/>
                </a:cubicBezTo>
                <a:cubicBezTo>
                  <a:pt x="9684" y="19186"/>
                  <a:pt x="9682" y="19181"/>
                  <a:pt x="9677" y="19175"/>
                </a:cubicBezTo>
                <a:cubicBezTo>
                  <a:pt x="9672" y="19170"/>
                  <a:pt x="9665" y="19164"/>
                  <a:pt x="9656" y="19159"/>
                </a:cubicBezTo>
                <a:cubicBezTo>
                  <a:pt x="9655" y="19159"/>
                  <a:pt x="9652" y="19158"/>
                  <a:pt x="9651" y="19158"/>
                </a:cubicBezTo>
                <a:cubicBezTo>
                  <a:pt x="9650" y="19157"/>
                  <a:pt x="9650" y="19158"/>
                  <a:pt x="9650" y="19158"/>
                </a:cubicBezTo>
                <a:cubicBezTo>
                  <a:pt x="9649" y="19157"/>
                  <a:pt x="9648" y="19158"/>
                  <a:pt x="9648" y="19158"/>
                </a:cubicBezTo>
                <a:cubicBezTo>
                  <a:pt x="9631" y="19151"/>
                  <a:pt x="9609" y="19147"/>
                  <a:pt x="9586" y="19147"/>
                </a:cubicBezTo>
                <a:close/>
                <a:moveTo>
                  <a:pt x="9937" y="19147"/>
                </a:moveTo>
                <a:cubicBezTo>
                  <a:pt x="9910" y="19147"/>
                  <a:pt x="9888" y="19151"/>
                  <a:pt x="9872" y="19156"/>
                </a:cubicBezTo>
                <a:cubicBezTo>
                  <a:pt x="9871" y="19156"/>
                  <a:pt x="9871" y="19156"/>
                  <a:pt x="9870" y="19156"/>
                </a:cubicBezTo>
                <a:cubicBezTo>
                  <a:pt x="9869" y="19156"/>
                  <a:pt x="9868" y="19156"/>
                  <a:pt x="9868" y="19156"/>
                </a:cubicBezTo>
                <a:cubicBezTo>
                  <a:pt x="9866" y="19156"/>
                  <a:pt x="9864" y="19157"/>
                  <a:pt x="9862" y="19158"/>
                </a:cubicBezTo>
                <a:cubicBezTo>
                  <a:pt x="9858" y="19160"/>
                  <a:pt x="9856" y="19163"/>
                  <a:pt x="9853" y="19165"/>
                </a:cubicBezTo>
                <a:cubicBezTo>
                  <a:pt x="9849" y="19167"/>
                  <a:pt x="9847" y="19169"/>
                  <a:pt x="9844" y="19172"/>
                </a:cubicBezTo>
                <a:cubicBezTo>
                  <a:pt x="9841" y="19175"/>
                  <a:pt x="9838" y="19179"/>
                  <a:pt x="9838" y="19184"/>
                </a:cubicBezTo>
                <a:cubicBezTo>
                  <a:pt x="9838" y="19187"/>
                  <a:pt x="9839" y="19189"/>
                  <a:pt x="9840" y="19193"/>
                </a:cubicBezTo>
                <a:cubicBezTo>
                  <a:pt x="9850" y="19218"/>
                  <a:pt x="9901" y="19240"/>
                  <a:pt x="9955" y="19240"/>
                </a:cubicBezTo>
                <a:cubicBezTo>
                  <a:pt x="9968" y="19240"/>
                  <a:pt x="9981" y="19239"/>
                  <a:pt x="9993" y="19236"/>
                </a:cubicBezTo>
                <a:cubicBezTo>
                  <a:pt x="10004" y="19234"/>
                  <a:pt x="10015" y="19230"/>
                  <a:pt x="10023" y="19226"/>
                </a:cubicBezTo>
                <a:cubicBezTo>
                  <a:pt x="10032" y="19222"/>
                  <a:pt x="10039" y="19218"/>
                  <a:pt x="10044" y="19212"/>
                </a:cubicBezTo>
                <a:cubicBezTo>
                  <a:pt x="10049" y="19206"/>
                  <a:pt x="10052" y="19199"/>
                  <a:pt x="10052" y="19193"/>
                </a:cubicBezTo>
                <a:cubicBezTo>
                  <a:pt x="10052" y="19186"/>
                  <a:pt x="10049" y="19181"/>
                  <a:pt x="10043" y="19175"/>
                </a:cubicBezTo>
                <a:cubicBezTo>
                  <a:pt x="10037" y="19170"/>
                  <a:pt x="10028" y="19164"/>
                  <a:pt x="10018" y="19159"/>
                </a:cubicBezTo>
                <a:cubicBezTo>
                  <a:pt x="10008" y="19155"/>
                  <a:pt x="9996" y="19153"/>
                  <a:pt x="9982" y="19151"/>
                </a:cubicBezTo>
                <a:cubicBezTo>
                  <a:pt x="9969" y="19148"/>
                  <a:pt x="9953" y="19147"/>
                  <a:pt x="9937" y="19147"/>
                </a:cubicBezTo>
                <a:close/>
                <a:moveTo>
                  <a:pt x="10291" y="19147"/>
                </a:moveTo>
                <a:cubicBezTo>
                  <a:pt x="10271" y="19147"/>
                  <a:pt x="10255" y="19150"/>
                  <a:pt x="10241" y="19154"/>
                </a:cubicBezTo>
                <a:cubicBezTo>
                  <a:pt x="10241" y="19154"/>
                  <a:pt x="10240" y="19154"/>
                  <a:pt x="10240" y="19154"/>
                </a:cubicBezTo>
                <a:cubicBezTo>
                  <a:pt x="10235" y="19156"/>
                  <a:pt x="10230" y="19156"/>
                  <a:pt x="10226" y="19158"/>
                </a:cubicBezTo>
                <a:cubicBezTo>
                  <a:pt x="10225" y="19158"/>
                  <a:pt x="10223" y="19160"/>
                  <a:pt x="10221" y="19161"/>
                </a:cubicBezTo>
                <a:cubicBezTo>
                  <a:pt x="10214" y="19165"/>
                  <a:pt x="10210" y="19170"/>
                  <a:pt x="10207" y="19175"/>
                </a:cubicBezTo>
                <a:cubicBezTo>
                  <a:pt x="10205" y="19181"/>
                  <a:pt x="10205" y="19186"/>
                  <a:pt x="10207" y="19193"/>
                </a:cubicBezTo>
                <a:cubicBezTo>
                  <a:pt x="10212" y="19206"/>
                  <a:pt x="10226" y="19217"/>
                  <a:pt x="10244" y="19226"/>
                </a:cubicBezTo>
                <a:cubicBezTo>
                  <a:pt x="10262" y="19234"/>
                  <a:pt x="10285" y="19240"/>
                  <a:pt x="10307" y="19240"/>
                </a:cubicBezTo>
                <a:cubicBezTo>
                  <a:pt x="10330" y="19240"/>
                  <a:pt x="10351" y="19234"/>
                  <a:pt x="10366" y="19226"/>
                </a:cubicBezTo>
                <a:cubicBezTo>
                  <a:pt x="10374" y="19222"/>
                  <a:pt x="10380" y="19218"/>
                  <a:pt x="10384" y="19212"/>
                </a:cubicBezTo>
                <a:cubicBezTo>
                  <a:pt x="10388" y="19206"/>
                  <a:pt x="10391" y="19199"/>
                  <a:pt x="10391" y="19193"/>
                </a:cubicBezTo>
                <a:cubicBezTo>
                  <a:pt x="10391" y="19186"/>
                  <a:pt x="10388" y="19181"/>
                  <a:pt x="10383" y="19175"/>
                </a:cubicBezTo>
                <a:cubicBezTo>
                  <a:pt x="10378" y="19170"/>
                  <a:pt x="10370" y="19164"/>
                  <a:pt x="10361" y="19159"/>
                </a:cubicBezTo>
                <a:cubicBezTo>
                  <a:pt x="10360" y="19159"/>
                  <a:pt x="10357" y="19158"/>
                  <a:pt x="10356" y="19158"/>
                </a:cubicBezTo>
                <a:cubicBezTo>
                  <a:pt x="10355" y="19157"/>
                  <a:pt x="10354" y="19158"/>
                  <a:pt x="10353" y="19158"/>
                </a:cubicBezTo>
                <a:cubicBezTo>
                  <a:pt x="10352" y="19157"/>
                  <a:pt x="10352" y="19158"/>
                  <a:pt x="10352" y="19158"/>
                </a:cubicBezTo>
                <a:cubicBezTo>
                  <a:pt x="10335" y="19151"/>
                  <a:pt x="10314" y="19147"/>
                  <a:pt x="10291" y="19147"/>
                </a:cubicBezTo>
                <a:close/>
                <a:moveTo>
                  <a:pt x="10659" y="19147"/>
                </a:moveTo>
                <a:cubicBezTo>
                  <a:pt x="10645" y="19147"/>
                  <a:pt x="10633" y="19148"/>
                  <a:pt x="10621" y="19151"/>
                </a:cubicBezTo>
                <a:cubicBezTo>
                  <a:pt x="10605" y="19154"/>
                  <a:pt x="10592" y="19158"/>
                  <a:pt x="10582" y="19165"/>
                </a:cubicBezTo>
                <a:cubicBezTo>
                  <a:pt x="10578" y="19167"/>
                  <a:pt x="10574" y="19171"/>
                  <a:pt x="10571" y="19173"/>
                </a:cubicBezTo>
                <a:cubicBezTo>
                  <a:pt x="10570" y="19175"/>
                  <a:pt x="10568" y="19175"/>
                  <a:pt x="10567" y="19177"/>
                </a:cubicBezTo>
                <a:cubicBezTo>
                  <a:pt x="10563" y="19182"/>
                  <a:pt x="10560" y="19187"/>
                  <a:pt x="10560" y="19193"/>
                </a:cubicBezTo>
                <a:cubicBezTo>
                  <a:pt x="10560" y="19199"/>
                  <a:pt x="10563" y="19206"/>
                  <a:pt x="10568" y="19212"/>
                </a:cubicBezTo>
                <a:cubicBezTo>
                  <a:pt x="10573" y="19218"/>
                  <a:pt x="10580" y="19222"/>
                  <a:pt x="10589" y="19226"/>
                </a:cubicBezTo>
                <a:cubicBezTo>
                  <a:pt x="10607" y="19234"/>
                  <a:pt x="10632" y="19240"/>
                  <a:pt x="10659" y="19240"/>
                </a:cubicBezTo>
                <a:cubicBezTo>
                  <a:pt x="10686" y="19240"/>
                  <a:pt x="10710" y="19234"/>
                  <a:pt x="10728" y="19226"/>
                </a:cubicBezTo>
                <a:cubicBezTo>
                  <a:pt x="10737" y="19222"/>
                  <a:pt x="10745" y="19218"/>
                  <a:pt x="10750" y="19212"/>
                </a:cubicBezTo>
                <a:cubicBezTo>
                  <a:pt x="10755" y="19206"/>
                  <a:pt x="10758" y="19199"/>
                  <a:pt x="10758" y="19193"/>
                </a:cubicBezTo>
                <a:cubicBezTo>
                  <a:pt x="10758" y="19186"/>
                  <a:pt x="10755" y="19181"/>
                  <a:pt x="10750" y="19175"/>
                </a:cubicBezTo>
                <a:cubicBezTo>
                  <a:pt x="10745" y="19170"/>
                  <a:pt x="10737" y="19164"/>
                  <a:pt x="10728" y="19159"/>
                </a:cubicBezTo>
                <a:cubicBezTo>
                  <a:pt x="10710" y="19151"/>
                  <a:pt x="10686" y="19147"/>
                  <a:pt x="10659" y="19147"/>
                </a:cubicBezTo>
                <a:close/>
                <a:moveTo>
                  <a:pt x="11010" y="19147"/>
                </a:moveTo>
                <a:cubicBezTo>
                  <a:pt x="10983" y="19147"/>
                  <a:pt x="10962" y="19151"/>
                  <a:pt x="10945" y="19156"/>
                </a:cubicBezTo>
                <a:cubicBezTo>
                  <a:pt x="10942" y="19157"/>
                  <a:pt x="10938" y="19156"/>
                  <a:pt x="10936" y="19158"/>
                </a:cubicBezTo>
                <a:cubicBezTo>
                  <a:pt x="10932" y="19159"/>
                  <a:pt x="10930" y="19161"/>
                  <a:pt x="10927" y="19163"/>
                </a:cubicBezTo>
                <a:cubicBezTo>
                  <a:pt x="10923" y="19165"/>
                  <a:pt x="10920" y="19169"/>
                  <a:pt x="10918" y="19172"/>
                </a:cubicBezTo>
                <a:cubicBezTo>
                  <a:pt x="10915" y="19175"/>
                  <a:pt x="10912" y="19179"/>
                  <a:pt x="10911" y="19184"/>
                </a:cubicBezTo>
                <a:cubicBezTo>
                  <a:pt x="10911" y="19187"/>
                  <a:pt x="10912" y="19189"/>
                  <a:pt x="10913" y="19193"/>
                </a:cubicBezTo>
                <a:cubicBezTo>
                  <a:pt x="10918" y="19206"/>
                  <a:pt x="10933" y="19217"/>
                  <a:pt x="10953" y="19226"/>
                </a:cubicBezTo>
                <a:cubicBezTo>
                  <a:pt x="10974" y="19234"/>
                  <a:pt x="11000" y="19240"/>
                  <a:pt x="11027" y="19240"/>
                </a:cubicBezTo>
                <a:cubicBezTo>
                  <a:pt x="11040" y="19240"/>
                  <a:pt x="11053" y="19239"/>
                  <a:pt x="11065" y="19236"/>
                </a:cubicBezTo>
                <a:cubicBezTo>
                  <a:pt x="11077" y="19234"/>
                  <a:pt x="11088" y="19230"/>
                  <a:pt x="11097" y="19226"/>
                </a:cubicBezTo>
                <a:cubicBezTo>
                  <a:pt x="11105" y="19222"/>
                  <a:pt x="11113" y="19218"/>
                  <a:pt x="11118" y="19212"/>
                </a:cubicBezTo>
                <a:cubicBezTo>
                  <a:pt x="11123" y="19206"/>
                  <a:pt x="11125" y="19199"/>
                  <a:pt x="11125" y="19193"/>
                </a:cubicBezTo>
                <a:cubicBezTo>
                  <a:pt x="11125" y="19186"/>
                  <a:pt x="11121" y="19181"/>
                  <a:pt x="11115" y="19175"/>
                </a:cubicBezTo>
                <a:cubicBezTo>
                  <a:pt x="11110" y="19170"/>
                  <a:pt x="11102" y="19164"/>
                  <a:pt x="11091" y="19159"/>
                </a:cubicBezTo>
                <a:cubicBezTo>
                  <a:pt x="11081" y="19155"/>
                  <a:pt x="11068" y="19153"/>
                  <a:pt x="11054" y="19151"/>
                </a:cubicBezTo>
                <a:cubicBezTo>
                  <a:pt x="11041" y="19148"/>
                  <a:pt x="11026" y="19147"/>
                  <a:pt x="11010" y="19147"/>
                </a:cubicBezTo>
                <a:close/>
                <a:moveTo>
                  <a:pt x="11363" y="19147"/>
                </a:moveTo>
                <a:cubicBezTo>
                  <a:pt x="11343" y="19147"/>
                  <a:pt x="11327" y="19150"/>
                  <a:pt x="11313" y="19154"/>
                </a:cubicBezTo>
                <a:cubicBezTo>
                  <a:pt x="11308" y="19156"/>
                  <a:pt x="11304" y="19156"/>
                  <a:pt x="11300" y="19158"/>
                </a:cubicBezTo>
                <a:cubicBezTo>
                  <a:pt x="11298" y="19158"/>
                  <a:pt x="11296" y="19160"/>
                  <a:pt x="11294" y="19161"/>
                </a:cubicBezTo>
                <a:cubicBezTo>
                  <a:pt x="11288" y="19165"/>
                  <a:pt x="11283" y="19170"/>
                  <a:pt x="11281" y="19175"/>
                </a:cubicBezTo>
                <a:cubicBezTo>
                  <a:pt x="11278" y="19181"/>
                  <a:pt x="11277" y="19186"/>
                  <a:pt x="11280" y="19193"/>
                </a:cubicBezTo>
                <a:cubicBezTo>
                  <a:pt x="11284" y="19206"/>
                  <a:pt x="11298" y="19217"/>
                  <a:pt x="11316" y="19226"/>
                </a:cubicBezTo>
                <a:cubicBezTo>
                  <a:pt x="11335" y="19234"/>
                  <a:pt x="11358" y="19240"/>
                  <a:pt x="11381" y="19240"/>
                </a:cubicBezTo>
                <a:cubicBezTo>
                  <a:pt x="11403" y="19240"/>
                  <a:pt x="11425" y="19234"/>
                  <a:pt x="11440" y="19226"/>
                </a:cubicBezTo>
                <a:cubicBezTo>
                  <a:pt x="11447" y="19222"/>
                  <a:pt x="11453" y="19218"/>
                  <a:pt x="11457" y="19212"/>
                </a:cubicBezTo>
                <a:cubicBezTo>
                  <a:pt x="11462" y="19206"/>
                  <a:pt x="11464" y="19199"/>
                  <a:pt x="11464" y="19193"/>
                </a:cubicBezTo>
                <a:cubicBezTo>
                  <a:pt x="11464" y="19186"/>
                  <a:pt x="11460" y="19181"/>
                  <a:pt x="11455" y="19175"/>
                </a:cubicBezTo>
                <a:cubicBezTo>
                  <a:pt x="11450" y="19170"/>
                  <a:pt x="11443" y="19164"/>
                  <a:pt x="11434" y="19159"/>
                </a:cubicBezTo>
                <a:cubicBezTo>
                  <a:pt x="11425" y="19155"/>
                  <a:pt x="11414" y="19153"/>
                  <a:pt x="11402" y="19151"/>
                </a:cubicBezTo>
                <a:cubicBezTo>
                  <a:pt x="11390" y="19148"/>
                  <a:pt x="11377" y="19147"/>
                  <a:pt x="11363" y="19147"/>
                </a:cubicBezTo>
                <a:close/>
                <a:moveTo>
                  <a:pt x="11732" y="19147"/>
                </a:moveTo>
                <a:cubicBezTo>
                  <a:pt x="11718" y="19147"/>
                  <a:pt x="11705" y="19148"/>
                  <a:pt x="11693" y="19151"/>
                </a:cubicBezTo>
                <a:cubicBezTo>
                  <a:pt x="11677" y="19154"/>
                  <a:pt x="11666" y="19158"/>
                  <a:pt x="11655" y="19165"/>
                </a:cubicBezTo>
                <a:cubicBezTo>
                  <a:pt x="11652" y="19167"/>
                  <a:pt x="11648" y="19171"/>
                  <a:pt x="11645" y="19173"/>
                </a:cubicBezTo>
                <a:cubicBezTo>
                  <a:pt x="11643" y="19175"/>
                  <a:pt x="11642" y="19175"/>
                  <a:pt x="11641" y="19177"/>
                </a:cubicBezTo>
                <a:cubicBezTo>
                  <a:pt x="11636" y="19182"/>
                  <a:pt x="11633" y="19187"/>
                  <a:pt x="11633" y="19193"/>
                </a:cubicBezTo>
                <a:cubicBezTo>
                  <a:pt x="11633" y="19199"/>
                  <a:pt x="11636" y="19206"/>
                  <a:pt x="11641" y="19212"/>
                </a:cubicBezTo>
                <a:cubicBezTo>
                  <a:pt x="11646" y="19218"/>
                  <a:pt x="11653" y="19222"/>
                  <a:pt x="11662" y="19226"/>
                </a:cubicBezTo>
                <a:cubicBezTo>
                  <a:pt x="11679" y="19234"/>
                  <a:pt x="11705" y="19240"/>
                  <a:pt x="11732" y="19240"/>
                </a:cubicBezTo>
                <a:cubicBezTo>
                  <a:pt x="11746" y="19240"/>
                  <a:pt x="11758" y="19239"/>
                  <a:pt x="11770" y="19236"/>
                </a:cubicBezTo>
                <a:cubicBezTo>
                  <a:pt x="11785" y="19233"/>
                  <a:pt x="11797" y="19228"/>
                  <a:pt x="11807" y="19222"/>
                </a:cubicBezTo>
                <a:cubicBezTo>
                  <a:pt x="11807" y="19222"/>
                  <a:pt x="11807" y="19223"/>
                  <a:pt x="11808" y="19222"/>
                </a:cubicBezTo>
                <a:cubicBezTo>
                  <a:pt x="11810" y="19221"/>
                  <a:pt x="11812" y="19219"/>
                  <a:pt x="11814" y="19217"/>
                </a:cubicBezTo>
                <a:cubicBezTo>
                  <a:pt x="11817" y="19215"/>
                  <a:pt x="11820" y="19214"/>
                  <a:pt x="11823" y="19212"/>
                </a:cubicBezTo>
                <a:cubicBezTo>
                  <a:pt x="11827" y="19206"/>
                  <a:pt x="11831" y="19199"/>
                  <a:pt x="11831" y="19193"/>
                </a:cubicBezTo>
                <a:cubicBezTo>
                  <a:pt x="11831" y="19186"/>
                  <a:pt x="11828" y="19181"/>
                  <a:pt x="11823" y="19175"/>
                </a:cubicBezTo>
                <a:cubicBezTo>
                  <a:pt x="11818" y="19170"/>
                  <a:pt x="11811" y="19164"/>
                  <a:pt x="11802" y="19159"/>
                </a:cubicBezTo>
                <a:cubicBezTo>
                  <a:pt x="11800" y="19159"/>
                  <a:pt x="11798" y="19158"/>
                  <a:pt x="11796" y="19158"/>
                </a:cubicBezTo>
                <a:cubicBezTo>
                  <a:pt x="11795" y="19157"/>
                  <a:pt x="11794" y="19158"/>
                  <a:pt x="11793" y="19158"/>
                </a:cubicBezTo>
                <a:cubicBezTo>
                  <a:pt x="11776" y="19151"/>
                  <a:pt x="11756" y="19147"/>
                  <a:pt x="11732" y="19147"/>
                </a:cubicBezTo>
                <a:close/>
                <a:moveTo>
                  <a:pt x="12099" y="19147"/>
                </a:moveTo>
                <a:cubicBezTo>
                  <a:pt x="12086" y="19147"/>
                  <a:pt x="12072" y="19148"/>
                  <a:pt x="12060" y="19151"/>
                </a:cubicBezTo>
                <a:cubicBezTo>
                  <a:pt x="12045" y="19154"/>
                  <a:pt x="12032" y="19158"/>
                  <a:pt x="12021" y="19165"/>
                </a:cubicBezTo>
                <a:cubicBezTo>
                  <a:pt x="12018" y="19167"/>
                  <a:pt x="12014" y="19171"/>
                  <a:pt x="12011" y="19173"/>
                </a:cubicBezTo>
                <a:cubicBezTo>
                  <a:pt x="12009" y="19175"/>
                  <a:pt x="12008" y="19175"/>
                  <a:pt x="12007" y="19177"/>
                </a:cubicBezTo>
                <a:cubicBezTo>
                  <a:pt x="12003" y="19182"/>
                  <a:pt x="12000" y="19187"/>
                  <a:pt x="12000" y="19193"/>
                </a:cubicBezTo>
                <a:cubicBezTo>
                  <a:pt x="12000" y="19199"/>
                  <a:pt x="12003" y="19206"/>
                  <a:pt x="12008" y="19212"/>
                </a:cubicBezTo>
                <a:cubicBezTo>
                  <a:pt x="12013" y="19218"/>
                  <a:pt x="12020" y="19222"/>
                  <a:pt x="12029" y="19226"/>
                </a:cubicBezTo>
                <a:cubicBezTo>
                  <a:pt x="12047" y="19234"/>
                  <a:pt x="12072" y="19240"/>
                  <a:pt x="12099" y="19240"/>
                </a:cubicBezTo>
                <a:cubicBezTo>
                  <a:pt x="12126" y="19240"/>
                  <a:pt x="12151" y="19234"/>
                  <a:pt x="12169" y="19226"/>
                </a:cubicBezTo>
                <a:cubicBezTo>
                  <a:pt x="12178" y="19222"/>
                  <a:pt x="12185" y="19218"/>
                  <a:pt x="12190" y="19212"/>
                </a:cubicBezTo>
                <a:cubicBezTo>
                  <a:pt x="12195" y="19206"/>
                  <a:pt x="12198" y="19199"/>
                  <a:pt x="12198" y="19193"/>
                </a:cubicBezTo>
                <a:cubicBezTo>
                  <a:pt x="12198" y="19186"/>
                  <a:pt x="12195" y="19181"/>
                  <a:pt x="12190" y="19175"/>
                </a:cubicBezTo>
                <a:cubicBezTo>
                  <a:pt x="12185" y="19170"/>
                  <a:pt x="12178" y="19164"/>
                  <a:pt x="12169" y="19159"/>
                </a:cubicBezTo>
                <a:cubicBezTo>
                  <a:pt x="12151" y="19151"/>
                  <a:pt x="12126" y="19147"/>
                  <a:pt x="12099" y="19147"/>
                </a:cubicBezTo>
                <a:close/>
                <a:moveTo>
                  <a:pt x="12438" y="19147"/>
                </a:moveTo>
                <a:cubicBezTo>
                  <a:pt x="12425" y="19147"/>
                  <a:pt x="12411" y="19148"/>
                  <a:pt x="12399" y="19151"/>
                </a:cubicBezTo>
                <a:cubicBezTo>
                  <a:pt x="12383" y="19154"/>
                  <a:pt x="12371" y="19158"/>
                  <a:pt x="12360" y="19165"/>
                </a:cubicBezTo>
                <a:cubicBezTo>
                  <a:pt x="12356" y="19167"/>
                  <a:pt x="12354" y="19171"/>
                  <a:pt x="12351" y="19173"/>
                </a:cubicBezTo>
                <a:cubicBezTo>
                  <a:pt x="12349" y="19175"/>
                  <a:pt x="12347" y="19175"/>
                  <a:pt x="12346" y="19177"/>
                </a:cubicBezTo>
                <a:cubicBezTo>
                  <a:pt x="12341" y="19182"/>
                  <a:pt x="12339" y="19187"/>
                  <a:pt x="12339" y="19193"/>
                </a:cubicBezTo>
                <a:cubicBezTo>
                  <a:pt x="12339" y="19199"/>
                  <a:pt x="12342" y="19206"/>
                  <a:pt x="12347" y="19212"/>
                </a:cubicBezTo>
                <a:cubicBezTo>
                  <a:pt x="12352" y="19218"/>
                  <a:pt x="12359" y="19222"/>
                  <a:pt x="12368" y="19226"/>
                </a:cubicBezTo>
                <a:cubicBezTo>
                  <a:pt x="12386" y="19234"/>
                  <a:pt x="12411" y="19240"/>
                  <a:pt x="12438" y="19240"/>
                </a:cubicBezTo>
                <a:cubicBezTo>
                  <a:pt x="12465" y="19240"/>
                  <a:pt x="12490" y="19234"/>
                  <a:pt x="12508" y="19226"/>
                </a:cubicBezTo>
                <a:cubicBezTo>
                  <a:pt x="12517" y="19222"/>
                  <a:pt x="12524" y="19218"/>
                  <a:pt x="12529" y="19212"/>
                </a:cubicBezTo>
                <a:cubicBezTo>
                  <a:pt x="12533" y="19206"/>
                  <a:pt x="12537" y="19199"/>
                  <a:pt x="12537" y="19193"/>
                </a:cubicBezTo>
                <a:cubicBezTo>
                  <a:pt x="12537" y="19186"/>
                  <a:pt x="12534" y="19181"/>
                  <a:pt x="12529" y="19175"/>
                </a:cubicBezTo>
                <a:cubicBezTo>
                  <a:pt x="12524" y="19170"/>
                  <a:pt x="12517" y="19164"/>
                  <a:pt x="12508" y="19159"/>
                </a:cubicBezTo>
                <a:cubicBezTo>
                  <a:pt x="12490" y="19151"/>
                  <a:pt x="12465" y="19147"/>
                  <a:pt x="12438" y="19147"/>
                </a:cubicBezTo>
                <a:close/>
                <a:moveTo>
                  <a:pt x="12804" y="19147"/>
                </a:moveTo>
                <a:cubicBezTo>
                  <a:pt x="12791" y="19147"/>
                  <a:pt x="12778" y="19148"/>
                  <a:pt x="12766" y="19151"/>
                </a:cubicBezTo>
                <a:cubicBezTo>
                  <a:pt x="12751" y="19154"/>
                  <a:pt x="12739" y="19158"/>
                  <a:pt x="12729" y="19165"/>
                </a:cubicBezTo>
                <a:cubicBezTo>
                  <a:pt x="12728" y="19165"/>
                  <a:pt x="12728" y="19165"/>
                  <a:pt x="12727" y="19165"/>
                </a:cubicBezTo>
                <a:cubicBezTo>
                  <a:pt x="12724" y="19167"/>
                  <a:pt x="12720" y="19171"/>
                  <a:pt x="12717" y="19173"/>
                </a:cubicBezTo>
                <a:cubicBezTo>
                  <a:pt x="12715" y="19175"/>
                  <a:pt x="12714" y="19175"/>
                  <a:pt x="12713" y="19177"/>
                </a:cubicBezTo>
                <a:cubicBezTo>
                  <a:pt x="12709" y="19182"/>
                  <a:pt x="12706" y="19187"/>
                  <a:pt x="12706" y="19193"/>
                </a:cubicBezTo>
                <a:cubicBezTo>
                  <a:pt x="12706" y="19199"/>
                  <a:pt x="12709" y="19206"/>
                  <a:pt x="12714" y="19212"/>
                </a:cubicBezTo>
                <a:cubicBezTo>
                  <a:pt x="12716" y="19215"/>
                  <a:pt x="12720" y="19216"/>
                  <a:pt x="12724" y="19219"/>
                </a:cubicBezTo>
                <a:cubicBezTo>
                  <a:pt x="12725" y="19219"/>
                  <a:pt x="12725" y="19219"/>
                  <a:pt x="12725" y="19219"/>
                </a:cubicBezTo>
                <a:cubicBezTo>
                  <a:pt x="12727" y="19220"/>
                  <a:pt x="12727" y="19222"/>
                  <a:pt x="12729" y="19222"/>
                </a:cubicBezTo>
                <a:cubicBezTo>
                  <a:pt x="12729" y="19223"/>
                  <a:pt x="12729" y="19222"/>
                  <a:pt x="12730" y="19222"/>
                </a:cubicBezTo>
                <a:cubicBezTo>
                  <a:pt x="12740" y="19228"/>
                  <a:pt x="12751" y="19233"/>
                  <a:pt x="12766" y="19236"/>
                </a:cubicBezTo>
                <a:cubicBezTo>
                  <a:pt x="12778" y="19239"/>
                  <a:pt x="12791" y="19240"/>
                  <a:pt x="12804" y="19240"/>
                </a:cubicBezTo>
                <a:cubicBezTo>
                  <a:pt x="12831" y="19240"/>
                  <a:pt x="12857" y="19234"/>
                  <a:pt x="12875" y="19226"/>
                </a:cubicBezTo>
                <a:cubicBezTo>
                  <a:pt x="12884" y="19222"/>
                  <a:pt x="12891" y="19218"/>
                  <a:pt x="12896" y="19212"/>
                </a:cubicBezTo>
                <a:cubicBezTo>
                  <a:pt x="12901" y="19206"/>
                  <a:pt x="12903" y="19199"/>
                  <a:pt x="12903" y="19193"/>
                </a:cubicBezTo>
                <a:cubicBezTo>
                  <a:pt x="12903" y="19186"/>
                  <a:pt x="12901" y="19181"/>
                  <a:pt x="12896" y="19175"/>
                </a:cubicBezTo>
                <a:cubicBezTo>
                  <a:pt x="12891" y="19170"/>
                  <a:pt x="12884" y="19164"/>
                  <a:pt x="12875" y="19159"/>
                </a:cubicBezTo>
                <a:cubicBezTo>
                  <a:pt x="12857" y="19151"/>
                  <a:pt x="12831" y="19147"/>
                  <a:pt x="12804" y="19147"/>
                </a:cubicBezTo>
                <a:close/>
                <a:moveTo>
                  <a:pt x="13158" y="19147"/>
                </a:moveTo>
                <a:cubicBezTo>
                  <a:pt x="13130" y="19147"/>
                  <a:pt x="13108" y="19151"/>
                  <a:pt x="13092" y="19156"/>
                </a:cubicBezTo>
                <a:cubicBezTo>
                  <a:pt x="13088" y="19157"/>
                  <a:pt x="13084" y="19156"/>
                  <a:pt x="13081" y="19158"/>
                </a:cubicBezTo>
                <a:cubicBezTo>
                  <a:pt x="13078" y="19159"/>
                  <a:pt x="13076" y="19161"/>
                  <a:pt x="13074" y="19163"/>
                </a:cubicBezTo>
                <a:cubicBezTo>
                  <a:pt x="13071" y="19164"/>
                  <a:pt x="13069" y="19166"/>
                  <a:pt x="13067" y="19168"/>
                </a:cubicBezTo>
                <a:cubicBezTo>
                  <a:pt x="13067" y="19169"/>
                  <a:pt x="13067" y="19169"/>
                  <a:pt x="13066" y="19170"/>
                </a:cubicBezTo>
                <a:cubicBezTo>
                  <a:pt x="13065" y="19171"/>
                  <a:pt x="13064" y="19171"/>
                  <a:pt x="13063" y="19172"/>
                </a:cubicBezTo>
                <a:cubicBezTo>
                  <a:pt x="13060" y="19175"/>
                  <a:pt x="13057" y="19180"/>
                  <a:pt x="13057" y="19184"/>
                </a:cubicBezTo>
                <a:cubicBezTo>
                  <a:pt x="13057" y="19187"/>
                  <a:pt x="13058" y="19189"/>
                  <a:pt x="13059" y="19193"/>
                </a:cubicBezTo>
                <a:cubicBezTo>
                  <a:pt x="13064" y="19206"/>
                  <a:pt x="13078" y="19217"/>
                  <a:pt x="13096" y="19226"/>
                </a:cubicBezTo>
                <a:cubicBezTo>
                  <a:pt x="13114" y="19234"/>
                  <a:pt x="13135" y="19240"/>
                  <a:pt x="13158" y="19240"/>
                </a:cubicBezTo>
                <a:cubicBezTo>
                  <a:pt x="13173" y="19240"/>
                  <a:pt x="13187" y="19237"/>
                  <a:pt x="13201" y="19233"/>
                </a:cubicBezTo>
                <a:cubicBezTo>
                  <a:pt x="13204" y="19232"/>
                  <a:pt x="13207" y="19231"/>
                  <a:pt x="13210" y="19229"/>
                </a:cubicBezTo>
                <a:cubicBezTo>
                  <a:pt x="13223" y="19225"/>
                  <a:pt x="13235" y="19219"/>
                  <a:pt x="13243" y="19212"/>
                </a:cubicBezTo>
                <a:cubicBezTo>
                  <a:pt x="13250" y="19206"/>
                  <a:pt x="13254" y="19199"/>
                  <a:pt x="13257" y="19193"/>
                </a:cubicBezTo>
                <a:cubicBezTo>
                  <a:pt x="13259" y="19186"/>
                  <a:pt x="13259" y="19179"/>
                  <a:pt x="13256" y="19173"/>
                </a:cubicBezTo>
                <a:cubicBezTo>
                  <a:pt x="13252" y="19168"/>
                  <a:pt x="13246" y="19163"/>
                  <a:pt x="13238" y="19159"/>
                </a:cubicBezTo>
                <a:cubicBezTo>
                  <a:pt x="13221" y="19151"/>
                  <a:pt x="13193" y="19147"/>
                  <a:pt x="13158" y="19147"/>
                </a:cubicBezTo>
                <a:close/>
                <a:moveTo>
                  <a:pt x="13510" y="19147"/>
                </a:moveTo>
                <a:cubicBezTo>
                  <a:pt x="13492" y="19147"/>
                  <a:pt x="13476" y="19150"/>
                  <a:pt x="13461" y="19154"/>
                </a:cubicBezTo>
                <a:cubicBezTo>
                  <a:pt x="13461" y="19154"/>
                  <a:pt x="13460" y="19154"/>
                  <a:pt x="13460" y="19154"/>
                </a:cubicBezTo>
                <a:cubicBezTo>
                  <a:pt x="13457" y="19155"/>
                  <a:pt x="13455" y="19155"/>
                  <a:pt x="13452" y="19156"/>
                </a:cubicBezTo>
                <a:cubicBezTo>
                  <a:pt x="13452" y="19156"/>
                  <a:pt x="13452" y="19156"/>
                  <a:pt x="13451" y="19156"/>
                </a:cubicBezTo>
                <a:cubicBezTo>
                  <a:pt x="13438" y="19161"/>
                  <a:pt x="13426" y="19168"/>
                  <a:pt x="13420" y="19175"/>
                </a:cubicBezTo>
                <a:cubicBezTo>
                  <a:pt x="13415" y="19181"/>
                  <a:pt x="13411" y="19186"/>
                  <a:pt x="13411" y="19193"/>
                </a:cubicBezTo>
                <a:cubicBezTo>
                  <a:pt x="13411" y="19199"/>
                  <a:pt x="13415" y="19206"/>
                  <a:pt x="13420" y="19212"/>
                </a:cubicBezTo>
                <a:cubicBezTo>
                  <a:pt x="13422" y="19215"/>
                  <a:pt x="13426" y="19216"/>
                  <a:pt x="13430" y="19219"/>
                </a:cubicBezTo>
                <a:cubicBezTo>
                  <a:pt x="13431" y="19219"/>
                  <a:pt x="13431" y="19219"/>
                  <a:pt x="13431" y="19219"/>
                </a:cubicBezTo>
                <a:cubicBezTo>
                  <a:pt x="13433" y="19220"/>
                  <a:pt x="13433" y="19222"/>
                  <a:pt x="13435" y="19222"/>
                </a:cubicBezTo>
                <a:cubicBezTo>
                  <a:pt x="13435" y="19223"/>
                  <a:pt x="13435" y="19222"/>
                  <a:pt x="13436" y="19222"/>
                </a:cubicBezTo>
                <a:cubicBezTo>
                  <a:pt x="13446" y="19228"/>
                  <a:pt x="13457" y="19233"/>
                  <a:pt x="13472" y="19236"/>
                </a:cubicBezTo>
                <a:cubicBezTo>
                  <a:pt x="13484" y="19239"/>
                  <a:pt x="13497" y="19240"/>
                  <a:pt x="13510" y="19240"/>
                </a:cubicBezTo>
                <a:cubicBezTo>
                  <a:pt x="13537" y="19240"/>
                  <a:pt x="13563" y="19234"/>
                  <a:pt x="13581" y="19226"/>
                </a:cubicBezTo>
                <a:cubicBezTo>
                  <a:pt x="13590" y="19222"/>
                  <a:pt x="13597" y="19218"/>
                  <a:pt x="13602" y="19212"/>
                </a:cubicBezTo>
                <a:cubicBezTo>
                  <a:pt x="13607" y="19206"/>
                  <a:pt x="13609" y="19199"/>
                  <a:pt x="13609" y="19193"/>
                </a:cubicBezTo>
                <a:cubicBezTo>
                  <a:pt x="13609" y="19186"/>
                  <a:pt x="13607" y="19181"/>
                  <a:pt x="13602" y="19175"/>
                </a:cubicBezTo>
                <a:cubicBezTo>
                  <a:pt x="13597" y="19170"/>
                  <a:pt x="13590" y="19164"/>
                  <a:pt x="13581" y="19159"/>
                </a:cubicBezTo>
                <a:cubicBezTo>
                  <a:pt x="13563" y="19151"/>
                  <a:pt x="13537" y="19147"/>
                  <a:pt x="13510" y="19147"/>
                </a:cubicBezTo>
                <a:close/>
                <a:moveTo>
                  <a:pt x="13878" y="19147"/>
                </a:moveTo>
                <a:cubicBezTo>
                  <a:pt x="13864" y="19147"/>
                  <a:pt x="13851" y="19148"/>
                  <a:pt x="13840" y="19151"/>
                </a:cubicBezTo>
                <a:cubicBezTo>
                  <a:pt x="13824" y="19154"/>
                  <a:pt x="13811" y="19158"/>
                  <a:pt x="13801" y="19165"/>
                </a:cubicBezTo>
                <a:cubicBezTo>
                  <a:pt x="13797" y="19167"/>
                  <a:pt x="13793" y="19171"/>
                  <a:pt x="13790" y="19173"/>
                </a:cubicBezTo>
                <a:cubicBezTo>
                  <a:pt x="13789" y="19175"/>
                  <a:pt x="13787" y="19175"/>
                  <a:pt x="13786" y="19177"/>
                </a:cubicBezTo>
                <a:cubicBezTo>
                  <a:pt x="13782" y="19182"/>
                  <a:pt x="13779" y="19187"/>
                  <a:pt x="13779" y="19193"/>
                </a:cubicBezTo>
                <a:cubicBezTo>
                  <a:pt x="13779" y="19199"/>
                  <a:pt x="13782" y="19206"/>
                  <a:pt x="13787" y="19212"/>
                </a:cubicBezTo>
                <a:cubicBezTo>
                  <a:pt x="13792" y="19218"/>
                  <a:pt x="13799" y="19222"/>
                  <a:pt x="13808" y="19226"/>
                </a:cubicBezTo>
                <a:cubicBezTo>
                  <a:pt x="13826" y="19234"/>
                  <a:pt x="13850" y="19240"/>
                  <a:pt x="13878" y="19240"/>
                </a:cubicBezTo>
                <a:cubicBezTo>
                  <a:pt x="13905" y="19240"/>
                  <a:pt x="13930" y="19234"/>
                  <a:pt x="13948" y="19226"/>
                </a:cubicBezTo>
                <a:cubicBezTo>
                  <a:pt x="13957" y="19222"/>
                  <a:pt x="13964" y="19218"/>
                  <a:pt x="13969" y="19212"/>
                </a:cubicBezTo>
                <a:cubicBezTo>
                  <a:pt x="13974" y="19206"/>
                  <a:pt x="13976" y="19199"/>
                  <a:pt x="13976" y="19193"/>
                </a:cubicBezTo>
                <a:cubicBezTo>
                  <a:pt x="13976" y="19186"/>
                  <a:pt x="13974" y="19181"/>
                  <a:pt x="13969" y="19175"/>
                </a:cubicBezTo>
                <a:cubicBezTo>
                  <a:pt x="13964" y="19170"/>
                  <a:pt x="13957" y="19164"/>
                  <a:pt x="13948" y="19159"/>
                </a:cubicBezTo>
                <a:cubicBezTo>
                  <a:pt x="13930" y="19151"/>
                  <a:pt x="13905" y="19147"/>
                  <a:pt x="13878" y="19147"/>
                </a:cubicBezTo>
                <a:close/>
                <a:moveTo>
                  <a:pt x="14967" y="19147"/>
                </a:moveTo>
                <a:cubicBezTo>
                  <a:pt x="14944" y="19147"/>
                  <a:pt x="14921" y="19151"/>
                  <a:pt x="14902" y="19159"/>
                </a:cubicBezTo>
                <a:cubicBezTo>
                  <a:pt x="14884" y="19168"/>
                  <a:pt x="14870" y="19180"/>
                  <a:pt x="14866" y="19193"/>
                </a:cubicBezTo>
                <a:cubicBezTo>
                  <a:pt x="14863" y="19200"/>
                  <a:pt x="14864" y="19206"/>
                  <a:pt x="14867" y="19212"/>
                </a:cubicBezTo>
                <a:cubicBezTo>
                  <a:pt x="14869" y="19218"/>
                  <a:pt x="14874" y="19224"/>
                  <a:pt x="14881" y="19228"/>
                </a:cubicBezTo>
                <a:cubicBezTo>
                  <a:pt x="14889" y="19232"/>
                  <a:pt x="14898" y="19234"/>
                  <a:pt x="14910" y="19236"/>
                </a:cubicBezTo>
                <a:cubicBezTo>
                  <a:pt x="14921" y="19239"/>
                  <a:pt x="14934" y="19240"/>
                  <a:pt x="14949" y="19240"/>
                </a:cubicBezTo>
                <a:cubicBezTo>
                  <a:pt x="14962" y="19240"/>
                  <a:pt x="14976" y="19239"/>
                  <a:pt x="14988" y="19236"/>
                </a:cubicBezTo>
                <a:cubicBezTo>
                  <a:pt x="15000" y="19234"/>
                  <a:pt x="15011" y="19230"/>
                  <a:pt x="15020" y="19226"/>
                </a:cubicBezTo>
                <a:cubicBezTo>
                  <a:pt x="15029" y="19222"/>
                  <a:pt x="15036" y="19218"/>
                  <a:pt x="15041" y="19212"/>
                </a:cubicBezTo>
                <a:cubicBezTo>
                  <a:pt x="15046" y="19206"/>
                  <a:pt x="15050" y="19199"/>
                  <a:pt x="15050" y="19193"/>
                </a:cubicBezTo>
                <a:cubicBezTo>
                  <a:pt x="15050" y="19186"/>
                  <a:pt x="15048" y="19181"/>
                  <a:pt x="15043" y="19175"/>
                </a:cubicBezTo>
                <a:cubicBezTo>
                  <a:pt x="15039" y="19170"/>
                  <a:pt x="15033" y="19164"/>
                  <a:pt x="15025" y="19159"/>
                </a:cubicBezTo>
                <a:cubicBezTo>
                  <a:pt x="15010" y="19151"/>
                  <a:pt x="14989" y="19147"/>
                  <a:pt x="14967" y="19147"/>
                </a:cubicBezTo>
                <a:close/>
                <a:moveTo>
                  <a:pt x="5577" y="21471"/>
                </a:moveTo>
                <a:cubicBezTo>
                  <a:pt x="5533" y="21471"/>
                  <a:pt x="5492" y="21498"/>
                  <a:pt x="5485" y="21531"/>
                </a:cubicBezTo>
                <a:cubicBezTo>
                  <a:pt x="5483" y="21540"/>
                  <a:pt x="5484" y="21546"/>
                  <a:pt x="5486" y="21553"/>
                </a:cubicBezTo>
                <a:cubicBezTo>
                  <a:pt x="5487" y="21555"/>
                  <a:pt x="5488" y="21557"/>
                  <a:pt x="5488" y="21559"/>
                </a:cubicBezTo>
                <a:cubicBezTo>
                  <a:pt x="5491" y="21564"/>
                  <a:pt x="5495" y="21567"/>
                  <a:pt x="5499" y="21571"/>
                </a:cubicBezTo>
                <a:cubicBezTo>
                  <a:pt x="5501" y="21573"/>
                  <a:pt x="5502" y="21575"/>
                  <a:pt x="5505" y="21576"/>
                </a:cubicBezTo>
                <a:cubicBezTo>
                  <a:pt x="5512" y="21580"/>
                  <a:pt x="5520" y="21583"/>
                  <a:pt x="5531" y="21585"/>
                </a:cubicBezTo>
                <a:cubicBezTo>
                  <a:pt x="5544" y="21587"/>
                  <a:pt x="5559" y="21588"/>
                  <a:pt x="5577" y="21588"/>
                </a:cubicBezTo>
                <a:cubicBezTo>
                  <a:pt x="5647" y="21588"/>
                  <a:pt x="5676" y="21570"/>
                  <a:pt x="5668" y="21531"/>
                </a:cubicBezTo>
                <a:cubicBezTo>
                  <a:pt x="5662" y="21498"/>
                  <a:pt x="5621" y="21471"/>
                  <a:pt x="5577" y="21471"/>
                </a:cubicBezTo>
                <a:close/>
                <a:moveTo>
                  <a:pt x="5929" y="21471"/>
                </a:moveTo>
                <a:cubicBezTo>
                  <a:pt x="5916" y="21471"/>
                  <a:pt x="5904" y="21473"/>
                  <a:pt x="5892" y="21476"/>
                </a:cubicBezTo>
                <a:cubicBezTo>
                  <a:pt x="5876" y="21480"/>
                  <a:pt x="5863" y="21487"/>
                  <a:pt x="5851" y="21496"/>
                </a:cubicBezTo>
                <a:cubicBezTo>
                  <a:pt x="5847" y="21498"/>
                  <a:pt x="5844" y="21501"/>
                  <a:pt x="5841" y="21504"/>
                </a:cubicBezTo>
                <a:cubicBezTo>
                  <a:pt x="5839" y="21506"/>
                  <a:pt x="5836" y="21509"/>
                  <a:pt x="5834" y="21511"/>
                </a:cubicBezTo>
                <a:cubicBezTo>
                  <a:pt x="5830" y="21518"/>
                  <a:pt x="5825" y="21524"/>
                  <a:pt x="5824" y="21531"/>
                </a:cubicBezTo>
                <a:cubicBezTo>
                  <a:pt x="5822" y="21541"/>
                  <a:pt x="5822" y="21549"/>
                  <a:pt x="5825" y="21557"/>
                </a:cubicBezTo>
                <a:cubicBezTo>
                  <a:pt x="5828" y="21564"/>
                  <a:pt x="5834" y="21570"/>
                  <a:pt x="5843" y="21574"/>
                </a:cubicBezTo>
                <a:cubicBezTo>
                  <a:pt x="5852" y="21579"/>
                  <a:pt x="5863" y="21584"/>
                  <a:pt x="5878" y="21587"/>
                </a:cubicBezTo>
                <a:cubicBezTo>
                  <a:pt x="5892" y="21589"/>
                  <a:pt x="5909" y="21588"/>
                  <a:pt x="5929" y="21588"/>
                </a:cubicBezTo>
                <a:cubicBezTo>
                  <a:pt x="5957" y="21588"/>
                  <a:pt x="5977" y="21586"/>
                  <a:pt x="5993" y="21581"/>
                </a:cubicBezTo>
                <a:cubicBezTo>
                  <a:pt x="6000" y="21580"/>
                  <a:pt x="6006" y="21578"/>
                  <a:pt x="6010" y="21576"/>
                </a:cubicBezTo>
                <a:cubicBezTo>
                  <a:pt x="6013" y="21575"/>
                  <a:pt x="6015" y="21574"/>
                  <a:pt x="6018" y="21573"/>
                </a:cubicBezTo>
                <a:cubicBezTo>
                  <a:pt x="6025" y="21568"/>
                  <a:pt x="6030" y="21564"/>
                  <a:pt x="6033" y="21557"/>
                </a:cubicBezTo>
                <a:cubicBezTo>
                  <a:pt x="6036" y="21549"/>
                  <a:pt x="6037" y="21541"/>
                  <a:pt x="6035" y="21531"/>
                </a:cubicBezTo>
                <a:cubicBezTo>
                  <a:pt x="6029" y="21498"/>
                  <a:pt x="5981" y="21471"/>
                  <a:pt x="5929" y="21471"/>
                </a:cubicBezTo>
                <a:close/>
                <a:moveTo>
                  <a:pt x="6283" y="21471"/>
                </a:moveTo>
                <a:cubicBezTo>
                  <a:pt x="6272" y="21471"/>
                  <a:pt x="6260" y="21473"/>
                  <a:pt x="6250" y="21476"/>
                </a:cubicBezTo>
                <a:cubicBezTo>
                  <a:pt x="6237" y="21480"/>
                  <a:pt x="6225" y="21488"/>
                  <a:pt x="6215" y="21496"/>
                </a:cubicBezTo>
                <a:cubicBezTo>
                  <a:pt x="6211" y="21499"/>
                  <a:pt x="6208" y="21501"/>
                  <a:pt x="6205" y="21504"/>
                </a:cubicBezTo>
                <a:cubicBezTo>
                  <a:pt x="6203" y="21506"/>
                  <a:pt x="6202" y="21508"/>
                  <a:pt x="6201" y="21510"/>
                </a:cubicBezTo>
                <a:cubicBezTo>
                  <a:pt x="6196" y="21516"/>
                  <a:pt x="6192" y="21523"/>
                  <a:pt x="6190" y="21531"/>
                </a:cubicBezTo>
                <a:cubicBezTo>
                  <a:pt x="6188" y="21541"/>
                  <a:pt x="6189" y="21549"/>
                  <a:pt x="6192" y="21557"/>
                </a:cubicBezTo>
                <a:cubicBezTo>
                  <a:pt x="6195" y="21564"/>
                  <a:pt x="6199" y="21570"/>
                  <a:pt x="6207" y="21574"/>
                </a:cubicBezTo>
                <a:cubicBezTo>
                  <a:pt x="6215" y="21579"/>
                  <a:pt x="6225" y="21583"/>
                  <a:pt x="6237" y="21585"/>
                </a:cubicBezTo>
                <a:cubicBezTo>
                  <a:pt x="6250" y="21587"/>
                  <a:pt x="6265" y="21588"/>
                  <a:pt x="6283" y="21588"/>
                </a:cubicBezTo>
                <a:cubicBezTo>
                  <a:pt x="6353" y="21588"/>
                  <a:pt x="6382" y="21570"/>
                  <a:pt x="6374" y="21531"/>
                </a:cubicBezTo>
                <a:cubicBezTo>
                  <a:pt x="6368" y="21498"/>
                  <a:pt x="6327" y="21471"/>
                  <a:pt x="6283" y="21471"/>
                </a:cubicBezTo>
                <a:close/>
                <a:moveTo>
                  <a:pt x="6650" y="21471"/>
                </a:moveTo>
                <a:cubicBezTo>
                  <a:pt x="6639" y="21471"/>
                  <a:pt x="6627" y="21473"/>
                  <a:pt x="6617" y="21476"/>
                </a:cubicBezTo>
                <a:cubicBezTo>
                  <a:pt x="6604" y="21480"/>
                  <a:pt x="6592" y="21488"/>
                  <a:pt x="6583" y="21496"/>
                </a:cubicBezTo>
                <a:cubicBezTo>
                  <a:pt x="6579" y="21499"/>
                  <a:pt x="6575" y="21501"/>
                  <a:pt x="6572" y="21504"/>
                </a:cubicBezTo>
                <a:cubicBezTo>
                  <a:pt x="6571" y="21506"/>
                  <a:pt x="6569" y="21508"/>
                  <a:pt x="6568" y="21510"/>
                </a:cubicBezTo>
                <a:cubicBezTo>
                  <a:pt x="6563" y="21516"/>
                  <a:pt x="6559" y="21523"/>
                  <a:pt x="6557" y="21531"/>
                </a:cubicBezTo>
                <a:cubicBezTo>
                  <a:pt x="6549" y="21570"/>
                  <a:pt x="6580" y="21588"/>
                  <a:pt x="6650" y="21588"/>
                </a:cubicBezTo>
                <a:cubicBezTo>
                  <a:pt x="6667" y="21588"/>
                  <a:pt x="6683" y="21587"/>
                  <a:pt x="6695" y="21585"/>
                </a:cubicBezTo>
                <a:cubicBezTo>
                  <a:pt x="6697" y="21584"/>
                  <a:pt x="6698" y="21584"/>
                  <a:pt x="6700" y="21583"/>
                </a:cubicBezTo>
                <a:cubicBezTo>
                  <a:pt x="6702" y="21583"/>
                  <a:pt x="6703" y="21582"/>
                  <a:pt x="6705" y="21581"/>
                </a:cubicBezTo>
                <a:cubicBezTo>
                  <a:pt x="6713" y="21579"/>
                  <a:pt x="6720" y="21576"/>
                  <a:pt x="6726" y="21573"/>
                </a:cubicBezTo>
                <a:cubicBezTo>
                  <a:pt x="6733" y="21568"/>
                  <a:pt x="6738" y="21564"/>
                  <a:pt x="6740" y="21557"/>
                </a:cubicBezTo>
                <a:cubicBezTo>
                  <a:pt x="6743" y="21549"/>
                  <a:pt x="6743" y="21541"/>
                  <a:pt x="6741" y="21531"/>
                </a:cubicBezTo>
                <a:cubicBezTo>
                  <a:pt x="6740" y="21523"/>
                  <a:pt x="6735" y="21515"/>
                  <a:pt x="6730" y="21508"/>
                </a:cubicBezTo>
                <a:cubicBezTo>
                  <a:pt x="6724" y="21501"/>
                  <a:pt x="6718" y="21494"/>
                  <a:pt x="6710" y="21489"/>
                </a:cubicBezTo>
                <a:cubicBezTo>
                  <a:pt x="6693" y="21478"/>
                  <a:pt x="6672" y="21471"/>
                  <a:pt x="6650" y="21471"/>
                </a:cubicBezTo>
                <a:close/>
                <a:moveTo>
                  <a:pt x="6989" y="21471"/>
                </a:moveTo>
                <a:cubicBezTo>
                  <a:pt x="6978" y="21471"/>
                  <a:pt x="6966" y="21473"/>
                  <a:pt x="6956" y="21476"/>
                </a:cubicBezTo>
                <a:cubicBezTo>
                  <a:pt x="6943" y="21480"/>
                  <a:pt x="6931" y="21488"/>
                  <a:pt x="6921" y="21496"/>
                </a:cubicBezTo>
                <a:cubicBezTo>
                  <a:pt x="6917" y="21499"/>
                  <a:pt x="6914" y="21501"/>
                  <a:pt x="6911" y="21504"/>
                </a:cubicBezTo>
                <a:cubicBezTo>
                  <a:pt x="6909" y="21506"/>
                  <a:pt x="6908" y="21508"/>
                  <a:pt x="6907" y="21510"/>
                </a:cubicBezTo>
                <a:cubicBezTo>
                  <a:pt x="6902" y="21516"/>
                  <a:pt x="6898" y="21523"/>
                  <a:pt x="6896" y="21531"/>
                </a:cubicBezTo>
                <a:cubicBezTo>
                  <a:pt x="6892" y="21551"/>
                  <a:pt x="6898" y="21565"/>
                  <a:pt x="6913" y="21574"/>
                </a:cubicBezTo>
                <a:cubicBezTo>
                  <a:pt x="6928" y="21584"/>
                  <a:pt x="6954" y="21588"/>
                  <a:pt x="6989" y="21588"/>
                </a:cubicBezTo>
                <a:cubicBezTo>
                  <a:pt x="7059" y="21588"/>
                  <a:pt x="7088" y="21570"/>
                  <a:pt x="7080" y="21531"/>
                </a:cubicBezTo>
                <a:cubicBezTo>
                  <a:pt x="7074" y="21498"/>
                  <a:pt x="7033" y="21471"/>
                  <a:pt x="6989" y="21471"/>
                </a:cubicBezTo>
                <a:close/>
                <a:moveTo>
                  <a:pt x="7328" y="21471"/>
                </a:moveTo>
                <a:cubicBezTo>
                  <a:pt x="7317" y="21471"/>
                  <a:pt x="7305" y="21473"/>
                  <a:pt x="7295" y="21476"/>
                </a:cubicBezTo>
                <a:cubicBezTo>
                  <a:pt x="7282" y="21480"/>
                  <a:pt x="7270" y="21488"/>
                  <a:pt x="7260" y="21496"/>
                </a:cubicBezTo>
                <a:cubicBezTo>
                  <a:pt x="7256" y="21499"/>
                  <a:pt x="7253" y="21501"/>
                  <a:pt x="7250" y="21504"/>
                </a:cubicBezTo>
                <a:cubicBezTo>
                  <a:pt x="7248" y="21506"/>
                  <a:pt x="7247" y="21508"/>
                  <a:pt x="7245" y="21510"/>
                </a:cubicBezTo>
                <a:cubicBezTo>
                  <a:pt x="7241" y="21516"/>
                  <a:pt x="7236" y="21523"/>
                  <a:pt x="7235" y="21531"/>
                </a:cubicBezTo>
                <a:cubicBezTo>
                  <a:pt x="7227" y="21570"/>
                  <a:pt x="7257" y="21588"/>
                  <a:pt x="7328" y="21588"/>
                </a:cubicBezTo>
                <a:cubicBezTo>
                  <a:pt x="7345" y="21588"/>
                  <a:pt x="7360" y="21587"/>
                  <a:pt x="7373" y="21585"/>
                </a:cubicBezTo>
                <a:cubicBezTo>
                  <a:pt x="7398" y="21580"/>
                  <a:pt x="7413" y="21572"/>
                  <a:pt x="7418" y="21557"/>
                </a:cubicBezTo>
                <a:cubicBezTo>
                  <a:pt x="7421" y="21549"/>
                  <a:pt x="7421" y="21541"/>
                  <a:pt x="7419" y="21531"/>
                </a:cubicBezTo>
                <a:cubicBezTo>
                  <a:pt x="7417" y="21523"/>
                  <a:pt x="7413" y="21515"/>
                  <a:pt x="7408" y="21508"/>
                </a:cubicBezTo>
                <a:cubicBezTo>
                  <a:pt x="7402" y="21501"/>
                  <a:pt x="7396" y="21494"/>
                  <a:pt x="7388" y="21489"/>
                </a:cubicBezTo>
                <a:cubicBezTo>
                  <a:pt x="7379" y="21483"/>
                  <a:pt x="7369" y="21479"/>
                  <a:pt x="7359" y="21476"/>
                </a:cubicBezTo>
                <a:cubicBezTo>
                  <a:pt x="7349" y="21473"/>
                  <a:pt x="7339" y="21471"/>
                  <a:pt x="7328" y="21471"/>
                </a:cubicBezTo>
                <a:close/>
                <a:moveTo>
                  <a:pt x="7694" y="21471"/>
                </a:moveTo>
                <a:cubicBezTo>
                  <a:pt x="7683" y="21471"/>
                  <a:pt x="7672" y="21473"/>
                  <a:pt x="7662" y="21476"/>
                </a:cubicBezTo>
                <a:cubicBezTo>
                  <a:pt x="7649" y="21480"/>
                  <a:pt x="7637" y="21488"/>
                  <a:pt x="7627" y="21496"/>
                </a:cubicBezTo>
                <a:cubicBezTo>
                  <a:pt x="7623" y="21499"/>
                  <a:pt x="7620" y="21501"/>
                  <a:pt x="7617" y="21504"/>
                </a:cubicBezTo>
                <a:cubicBezTo>
                  <a:pt x="7615" y="21506"/>
                  <a:pt x="7614" y="21508"/>
                  <a:pt x="7613" y="21510"/>
                </a:cubicBezTo>
                <a:cubicBezTo>
                  <a:pt x="7608" y="21516"/>
                  <a:pt x="7604" y="21523"/>
                  <a:pt x="7602" y="21531"/>
                </a:cubicBezTo>
                <a:cubicBezTo>
                  <a:pt x="7598" y="21551"/>
                  <a:pt x="7604" y="21565"/>
                  <a:pt x="7619" y="21574"/>
                </a:cubicBezTo>
                <a:cubicBezTo>
                  <a:pt x="7634" y="21584"/>
                  <a:pt x="7659" y="21588"/>
                  <a:pt x="7694" y="21588"/>
                </a:cubicBezTo>
                <a:cubicBezTo>
                  <a:pt x="7710" y="21588"/>
                  <a:pt x="7724" y="21589"/>
                  <a:pt x="7736" y="21587"/>
                </a:cubicBezTo>
                <a:cubicBezTo>
                  <a:pt x="7747" y="21585"/>
                  <a:pt x="7757" y="21580"/>
                  <a:pt x="7764" y="21576"/>
                </a:cubicBezTo>
                <a:cubicBezTo>
                  <a:pt x="7766" y="21575"/>
                  <a:pt x="7768" y="21575"/>
                  <a:pt x="7769" y="21574"/>
                </a:cubicBezTo>
                <a:cubicBezTo>
                  <a:pt x="7785" y="21565"/>
                  <a:pt x="7790" y="21550"/>
                  <a:pt x="7786" y="21531"/>
                </a:cubicBezTo>
                <a:cubicBezTo>
                  <a:pt x="7780" y="21498"/>
                  <a:pt x="7738" y="21471"/>
                  <a:pt x="7694" y="21471"/>
                </a:cubicBezTo>
                <a:close/>
                <a:moveTo>
                  <a:pt x="8034" y="21471"/>
                </a:moveTo>
                <a:cubicBezTo>
                  <a:pt x="8023" y="21471"/>
                  <a:pt x="8011" y="21473"/>
                  <a:pt x="8001" y="21476"/>
                </a:cubicBezTo>
                <a:cubicBezTo>
                  <a:pt x="7988" y="21480"/>
                  <a:pt x="7976" y="21488"/>
                  <a:pt x="7966" y="21496"/>
                </a:cubicBezTo>
                <a:cubicBezTo>
                  <a:pt x="7962" y="21499"/>
                  <a:pt x="7959" y="21501"/>
                  <a:pt x="7956" y="21504"/>
                </a:cubicBezTo>
                <a:cubicBezTo>
                  <a:pt x="7954" y="21506"/>
                  <a:pt x="7953" y="21508"/>
                  <a:pt x="7952" y="21510"/>
                </a:cubicBezTo>
                <a:cubicBezTo>
                  <a:pt x="7947" y="21516"/>
                  <a:pt x="7942" y="21523"/>
                  <a:pt x="7941" y="21531"/>
                </a:cubicBezTo>
                <a:cubicBezTo>
                  <a:pt x="7933" y="21570"/>
                  <a:pt x="7963" y="21588"/>
                  <a:pt x="8034" y="21588"/>
                </a:cubicBezTo>
                <a:cubicBezTo>
                  <a:pt x="8051" y="21588"/>
                  <a:pt x="8065" y="21587"/>
                  <a:pt x="8078" y="21585"/>
                </a:cubicBezTo>
                <a:cubicBezTo>
                  <a:pt x="8103" y="21580"/>
                  <a:pt x="8119" y="21572"/>
                  <a:pt x="8124" y="21557"/>
                </a:cubicBezTo>
                <a:cubicBezTo>
                  <a:pt x="8127" y="21549"/>
                  <a:pt x="8127" y="21541"/>
                  <a:pt x="8125" y="21531"/>
                </a:cubicBezTo>
                <a:cubicBezTo>
                  <a:pt x="8123" y="21523"/>
                  <a:pt x="8119" y="21515"/>
                  <a:pt x="8114" y="21508"/>
                </a:cubicBezTo>
                <a:cubicBezTo>
                  <a:pt x="8108" y="21501"/>
                  <a:pt x="8102" y="21494"/>
                  <a:pt x="8094" y="21489"/>
                </a:cubicBezTo>
                <a:cubicBezTo>
                  <a:pt x="8085" y="21483"/>
                  <a:pt x="8075" y="21479"/>
                  <a:pt x="8065" y="21476"/>
                </a:cubicBezTo>
                <a:cubicBezTo>
                  <a:pt x="8055" y="21473"/>
                  <a:pt x="8045" y="21471"/>
                  <a:pt x="8034" y="21471"/>
                </a:cubicBezTo>
                <a:close/>
                <a:moveTo>
                  <a:pt x="8400" y="21471"/>
                </a:moveTo>
                <a:cubicBezTo>
                  <a:pt x="8389" y="21471"/>
                  <a:pt x="8378" y="21473"/>
                  <a:pt x="8368" y="21476"/>
                </a:cubicBezTo>
                <a:cubicBezTo>
                  <a:pt x="8355" y="21480"/>
                  <a:pt x="8343" y="21486"/>
                  <a:pt x="8333" y="21494"/>
                </a:cubicBezTo>
                <a:cubicBezTo>
                  <a:pt x="8329" y="21497"/>
                  <a:pt x="8325" y="21502"/>
                  <a:pt x="8322" y="21506"/>
                </a:cubicBezTo>
                <a:cubicBezTo>
                  <a:pt x="8321" y="21507"/>
                  <a:pt x="8320" y="21508"/>
                  <a:pt x="8319" y="21510"/>
                </a:cubicBezTo>
                <a:cubicBezTo>
                  <a:pt x="8314" y="21516"/>
                  <a:pt x="8310" y="21523"/>
                  <a:pt x="8308" y="21531"/>
                </a:cubicBezTo>
                <a:cubicBezTo>
                  <a:pt x="8304" y="21551"/>
                  <a:pt x="8310" y="21565"/>
                  <a:pt x="8325" y="21574"/>
                </a:cubicBezTo>
                <a:cubicBezTo>
                  <a:pt x="8340" y="21584"/>
                  <a:pt x="8365" y="21588"/>
                  <a:pt x="8400" y="21588"/>
                </a:cubicBezTo>
                <a:cubicBezTo>
                  <a:pt x="8416" y="21588"/>
                  <a:pt x="8430" y="21589"/>
                  <a:pt x="8442" y="21587"/>
                </a:cubicBezTo>
                <a:cubicBezTo>
                  <a:pt x="8453" y="21585"/>
                  <a:pt x="8463" y="21580"/>
                  <a:pt x="8470" y="21576"/>
                </a:cubicBezTo>
                <a:cubicBezTo>
                  <a:pt x="8472" y="21575"/>
                  <a:pt x="8474" y="21575"/>
                  <a:pt x="8476" y="21574"/>
                </a:cubicBezTo>
                <a:cubicBezTo>
                  <a:pt x="8491" y="21565"/>
                  <a:pt x="8495" y="21550"/>
                  <a:pt x="8491" y="21531"/>
                </a:cubicBezTo>
                <a:cubicBezTo>
                  <a:pt x="8485" y="21498"/>
                  <a:pt x="8444" y="21471"/>
                  <a:pt x="8400" y="21471"/>
                </a:cubicBezTo>
                <a:close/>
                <a:moveTo>
                  <a:pt x="8739" y="21471"/>
                </a:moveTo>
                <a:cubicBezTo>
                  <a:pt x="8728" y="21471"/>
                  <a:pt x="8717" y="21473"/>
                  <a:pt x="8707" y="21476"/>
                </a:cubicBezTo>
                <a:cubicBezTo>
                  <a:pt x="8694" y="21480"/>
                  <a:pt x="8682" y="21488"/>
                  <a:pt x="8672" y="21496"/>
                </a:cubicBezTo>
                <a:cubicBezTo>
                  <a:pt x="8668" y="21499"/>
                  <a:pt x="8665" y="21501"/>
                  <a:pt x="8662" y="21504"/>
                </a:cubicBezTo>
                <a:cubicBezTo>
                  <a:pt x="8660" y="21506"/>
                  <a:pt x="8658" y="21508"/>
                  <a:pt x="8656" y="21510"/>
                </a:cubicBezTo>
                <a:cubicBezTo>
                  <a:pt x="8652" y="21516"/>
                  <a:pt x="8648" y="21523"/>
                  <a:pt x="8647" y="21531"/>
                </a:cubicBezTo>
                <a:cubicBezTo>
                  <a:pt x="8639" y="21570"/>
                  <a:pt x="8668" y="21588"/>
                  <a:pt x="8739" y="21588"/>
                </a:cubicBezTo>
                <a:cubicBezTo>
                  <a:pt x="8756" y="21588"/>
                  <a:pt x="8771" y="21587"/>
                  <a:pt x="8784" y="21585"/>
                </a:cubicBezTo>
                <a:cubicBezTo>
                  <a:pt x="8809" y="21580"/>
                  <a:pt x="8824" y="21572"/>
                  <a:pt x="8829" y="21557"/>
                </a:cubicBezTo>
                <a:cubicBezTo>
                  <a:pt x="8832" y="21549"/>
                  <a:pt x="8833" y="21541"/>
                  <a:pt x="8831" y="21531"/>
                </a:cubicBezTo>
                <a:cubicBezTo>
                  <a:pt x="8825" y="21498"/>
                  <a:pt x="8783" y="21471"/>
                  <a:pt x="8739" y="21471"/>
                </a:cubicBezTo>
                <a:close/>
                <a:moveTo>
                  <a:pt x="9092" y="21471"/>
                </a:moveTo>
                <a:cubicBezTo>
                  <a:pt x="9079" y="21471"/>
                  <a:pt x="9066" y="21473"/>
                  <a:pt x="9054" y="21476"/>
                </a:cubicBezTo>
                <a:cubicBezTo>
                  <a:pt x="9039" y="21480"/>
                  <a:pt x="9026" y="21488"/>
                  <a:pt x="9014" y="21496"/>
                </a:cubicBezTo>
                <a:cubicBezTo>
                  <a:pt x="9010" y="21499"/>
                  <a:pt x="9005" y="21501"/>
                  <a:pt x="9002" y="21504"/>
                </a:cubicBezTo>
                <a:cubicBezTo>
                  <a:pt x="9000" y="21506"/>
                  <a:pt x="8999" y="21508"/>
                  <a:pt x="8997" y="21510"/>
                </a:cubicBezTo>
                <a:cubicBezTo>
                  <a:pt x="8997" y="21510"/>
                  <a:pt x="8996" y="21509"/>
                  <a:pt x="8996" y="21510"/>
                </a:cubicBezTo>
                <a:cubicBezTo>
                  <a:pt x="8991" y="21516"/>
                  <a:pt x="8987" y="21523"/>
                  <a:pt x="8986" y="21531"/>
                </a:cubicBezTo>
                <a:cubicBezTo>
                  <a:pt x="8984" y="21541"/>
                  <a:pt x="8985" y="21549"/>
                  <a:pt x="8988" y="21557"/>
                </a:cubicBezTo>
                <a:cubicBezTo>
                  <a:pt x="8991" y="21564"/>
                  <a:pt x="8996" y="21570"/>
                  <a:pt x="9005" y="21574"/>
                </a:cubicBezTo>
                <a:cubicBezTo>
                  <a:pt x="9013" y="21579"/>
                  <a:pt x="9025" y="21584"/>
                  <a:pt x="9039" y="21587"/>
                </a:cubicBezTo>
                <a:cubicBezTo>
                  <a:pt x="9054" y="21589"/>
                  <a:pt x="9072" y="21588"/>
                  <a:pt x="9092" y="21588"/>
                </a:cubicBezTo>
                <a:cubicBezTo>
                  <a:pt x="9133" y="21588"/>
                  <a:pt x="9161" y="21584"/>
                  <a:pt x="9178" y="21574"/>
                </a:cubicBezTo>
                <a:cubicBezTo>
                  <a:pt x="9196" y="21565"/>
                  <a:pt x="9201" y="21551"/>
                  <a:pt x="9197" y="21531"/>
                </a:cubicBezTo>
                <a:cubicBezTo>
                  <a:pt x="9196" y="21523"/>
                  <a:pt x="9192" y="21515"/>
                  <a:pt x="9186" y="21508"/>
                </a:cubicBezTo>
                <a:cubicBezTo>
                  <a:pt x="9180" y="21501"/>
                  <a:pt x="9171" y="21494"/>
                  <a:pt x="9162" y="21489"/>
                </a:cubicBezTo>
                <a:cubicBezTo>
                  <a:pt x="9142" y="21478"/>
                  <a:pt x="9118" y="21471"/>
                  <a:pt x="9092" y="21471"/>
                </a:cubicBezTo>
                <a:close/>
                <a:moveTo>
                  <a:pt x="9445" y="21471"/>
                </a:moveTo>
                <a:cubicBezTo>
                  <a:pt x="9434" y="21471"/>
                  <a:pt x="9423" y="21473"/>
                  <a:pt x="9413" y="21476"/>
                </a:cubicBezTo>
                <a:cubicBezTo>
                  <a:pt x="9400" y="21480"/>
                  <a:pt x="9388" y="21488"/>
                  <a:pt x="9378" y="21496"/>
                </a:cubicBezTo>
                <a:cubicBezTo>
                  <a:pt x="9374" y="21499"/>
                  <a:pt x="9371" y="21501"/>
                  <a:pt x="9368" y="21504"/>
                </a:cubicBezTo>
                <a:cubicBezTo>
                  <a:pt x="9366" y="21506"/>
                  <a:pt x="9364" y="21508"/>
                  <a:pt x="9363" y="21510"/>
                </a:cubicBezTo>
                <a:cubicBezTo>
                  <a:pt x="9358" y="21516"/>
                  <a:pt x="9355" y="21523"/>
                  <a:pt x="9353" y="21531"/>
                </a:cubicBezTo>
                <a:cubicBezTo>
                  <a:pt x="9351" y="21541"/>
                  <a:pt x="9351" y="21549"/>
                  <a:pt x="9354" y="21557"/>
                </a:cubicBezTo>
                <a:cubicBezTo>
                  <a:pt x="9357" y="21564"/>
                  <a:pt x="9362" y="21570"/>
                  <a:pt x="9370" y="21574"/>
                </a:cubicBezTo>
                <a:cubicBezTo>
                  <a:pt x="9377" y="21579"/>
                  <a:pt x="9387" y="21583"/>
                  <a:pt x="9399" y="21585"/>
                </a:cubicBezTo>
                <a:cubicBezTo>
                  <a:pt x="9412" y="21587"/>
                  <a:pt x="9427" y="21588"/>
                  <a:pt x="9445" y="21588"/>
                </a:cubicBezTo>
                <a:cubicBezTo>
                  <a:pt x="9462" y="21588"/>
                  <a:pt x="9477" y="21587"/>
                  <a:pt x="9490" y="21585"/>
                </a:cubicBezTo>
                <a:cubicBezTo>
                  <a:pt x="9515" y="21580"/>
                  <a:pt x="9530" y="21572"/>
                  <a:pt x="9535" y="21557"/>
                </a:cubicBezTo>
                <a:cubicBezTo>
                  <a:pt x="9538" y="21549"/>
                  <a:pt x="9538" y="21541"/>
                  <a:pt x="9536" y="21531"/>
                </a:cubicBezTo>
                <a:cubicBezTo>
                  <a:pt x="9530" y="21498"/>
                  <a:pt x="9489" y="21471"/>
                  <a:pt x="9445" y="21471"/>
                </a:cubicBezTo>
                <a:close/>
                <a:moveTo>
                  <a:pt x="9798" y="21471"/>
                </a:moveTo>
                <a:cubicBezTo>
                  <a:pt x="9789" y="21471"/>
                  <a:pt x="9779" y="21473"/>
                  <a:pt x="9771" y="21476"/>
                </a:cubicBezTo>
                <a:cubicBezTo>
                  <a:pt x="9760" y="21480"/>
                  <a:pt x="9751" y="21488"/>
                  <a:pt x="9742" y="21496"/>
                </a:cubicBezTo>
                <a:cubicBezTo>
                  <a:pt x="9739" y="21498"/>
                  <a:pt x="9735" y="21501"/>
                  <a:pt x="9733" y="21504"/>
                </a:cubicBezTo>
                <a:cubicBezTo>
                  <a:pt x="9733" y="21504"/>
                  <a:pt x="9732" y="21504"/>
                  <a:pt x="9732" y="21504"/>
                </a:cubicBezTo>
                <a:cubicBezTo>
                  <a:pt x="9732" y="21505"/>
                  <a:pt x="9732" y="21506"/>
                  <a:pt x="9732" y="21506"/>
                </a:cubicBezTo>
                <a:cubicBezTo>
                  <a:pt x="9731" y="21508"/>
                  <a:pt x="9730" y="21508"/>
                  <a:pt x="9729" y="21510"/>
                </a:cubicBezTo>
                <a:cubicBezTo>
                  <a:pt x="9725" y="21516"/>
                  <a:pt x="9722" y="21523"/>
                  <a:pt x="9720" y="21531"/>
                </a:cubicBezTo>
                <a:cubicBezTo>
                  <a:pt x="9718" y="21540"/>
                  <a:pt x="9718" y="21548"/>
                  <a:pt x="9720" y="21555"/>
                </a:cubicBezTo>
                <a:cubicBezTo>
                  <a:pt x="9723" y="21562"/>
                  <a:pt x="9728" y="21570"/>
                  <a:pt x="9734" y="21574"/>
                </a:cubicBezTo>
                <a:cubicBezTo>
                  <a:pt x="9747" y="21584"/>
                  <a:pt x="9769" y="21588"/>
                  <a:pt x="9798" y="21588"/>
                </a:cubicBezTo>
                <a:cubicBezTo>
                  <a:pt x="9857" y="21588"/>
                  <a:pt x="9883" y="21569"/>
                  <a:pt x="9875" y="21531"/>
                </a:cubicBezTo>
                <a:cubicBezTo>
                  <a:pt x="9873" y="21523"/>
                  <a:pt x="9870" y="21515"/>
                  <a:pt x="9865" y="21508"/>
                </a:cubicBezTo>
                <a:cubicBezTo>
                  <a:pt x="9861" y="21501"/>
                  <a:pt x="9855" y="21494"/>
                  <a:pt x="9848" y="21489"/>
                </a:cubicBezTo>
                <a:cubicBezTo>
                  <a:pt x="9833" y="21478"/>
                  <a:pt x="9816" y="21471"/>
                  <a:pt x="9798" y="21471"/>
                </a:cubicBezTo>
                <a:close/>
                <a:moveTo>
                  <a:pt x="10151" y="21471"/>
                </a:moveTo>
                <a:cubicBezTo>
                  <a:pt x="10140" y="21471"/>
                  <a:pt x="10129" y="21473"/>
                  <a:pt x="10119" y="21476"/>
                </a:cubicBezTo>
                <a:cubicBezTo>
                  <a:pt x="10106" y="21480"/>
                  <a:pt x="10094" y="21488"/>
                  <a:pt x="10084" y="21496"/>
                </a:cubicBezTo>
                <a:cubicBezTo>
                  <a:pt x="10080" y="21499"/>
                  <a:pt x="10077" y="21501"/>
                  <a:pt x="10074" y="21504"/>
                </a:cubicBezTo>
                <a:cubicBezTo>
                  <a:pt x="10072" y="21506"/>
                  <a:pt x="10070" y="21508"/>
                  <a:pt x="10069" y="21510"/>
                </a:cubicBezTo>
                <a:cubicBezTo>
                  <a:pt x="10064" y="21516"/>
                  <a:pt x="10061" y="21523"/>
                  <a:pt x="10059" y="21531"/>
                </a:cubicBezTo>
                <a:cubicBezTo>
                  <a:pt x="10057" y="21541"/>
                  <a:pt x="10057" y="21549"/>
                  <a:pt x="10060" y="21557"/>
                </a:cubicBezTo>
                <a:cubicBezTo>
                  <a:pt x="10063" y="21564"/>
                  <a:pt x="10068" y="21570"/>
                  <a:pt x="10076" y="21574"/>
                </a:cubicBezTo>
                <a:cubicBezTo>
                  <a:pt x="10091" y="21584"/>
                  <a:pt x="10115" y="21588"/>
                  <a:pt x="10151" y="21588"/>
                </a:cubicBezTo>
                <a:cubicBezTo>
                  <a:pt x="10168" y="21588"/>
                  <a:pt x="10183" y="21587"/>
                  <a:pt x="10196" y="21585"/>
                </a:cubicBezTo>
                <a:cubicBezTo>
                  <a:pt x="10221" y="21580"/>
                  <a:pt x="10236" y="21572"/>
                  <a:pt x="10241" y="21557"/>
                </a:cubicBezTo>
                <a:cubicBezTo>
                  <a:pt x="10244" y="21549"/>
                  <a:pt x="10244" y="21541"/>
                  <a:pt x="10242" y="21531"/>
                </a:cubicBezTo>
                <a:cubicBezTo>
                  <a:pt x="10236" y="21498"/>
                  <a:pt x="10195" y="21471"/>
                  <a:pt x="10151" y="21471"/>
                </a:cubicBezTo>
                <a:close/>
                <a:moveTo>
                  <a:pt x="10489" y="21471"/>
                </a:moveTo>
                <a:cubicBezTo>
                  <a:pt x="10478" y="21471"/>
                  <a:pt x="10468" y="21473"/>
                  <a:pt x="10458" y="21476"/>
                </a:cubicBezTo>
                <a:cubicBezTo>
                  <a:pt x="10444" y="21480"/>
                  <a:pt x="10433" y="21488"/>
                  <a:pt x="10423" y="21496"/>
                </a:cubicBezTo>
                <a:cubicBezTo>
                  <a:pt x="10419" y="21499"/>
                  <a:pt x="10416" y="21501"/>
                  <a:pt x="10413" y="21504"/>
                </a:cubicBezTo>
                <a:cubicBezTo>
                  <a:pt x="10411" y="21506"/>
                  <a:pt x="10409" y="21508"/>
                  <a:pt x="10407" y="21510"/>
                </a:cubicBezTo>
                <a:cubicBezTo>
                  <a:pt x="10403" y="21516"/>
                  <a:pt x="10399" y="21523"/>
                  <a:pt x="10398" y="21531"/>
                </a:cubicBezTo>
                <a:cubicBezTo>
                  <a:pt x="10394" y="21551"/>
                  <a:pt x="10400" y="21565"/>
                  <a:pt x="10415" y="21574"/>
                </a:cubicBezTo>
                <a:cubicBezTo>
                  <a:pt x="10430" y="21584"/>
                  <a:pt x="10454" y="21588"/>
                  <a:pt x="10489" y="21588"/>
                </a:cubicBezTo>
                <a:cubicBezTo>
                  <a:pt x="10506" y="21588"/>
                  <a:pt x="10519" y="21589"/>
                  <a:pt x="10530" y="21587"/>
                </a:cubicBezTo>
                <a:cubicBezTo>
                  <a:pt x="10542" y="21585"/>
                  <a:pt x="10551" y="21580"/>
                  <a:pt x="10559" y="21576"/>
                </a:cubicBezTo>
                <a:cubicBezTo>
                  <a:pt x="10560" y="21575"/>
                  <a:pt x="10563" y="21575"/>
                  <a:pt x="10564" y="21574"/>
                </a:cubicBezTo>
                <a:cubicBezTo>
                  <a:pt x="10579" y="21565"/>
                  <a:pt x="10585" y="21550"/>
                  <a:pt x="10581" y="21531"/>
                </a:cubicBezTo>
                <a:cubicBezTo>
                  <a:pt x="10574" y="21498"/>
                  <a:pt x="10533" y="21471"/>
                  <a:pt x="10489" y="21471"/>
                </a:cubicBezTo>
                <a:close/>
                <a:moveTo>
                  <a:pt x="10857" y="21471"/>
                </a:moveTo>
                <a:cubicBezTo>
                  <a:pt x="10846" y="21471"/>
                  <a:pt x="10835" y="21473"/>
                  <a:pt x="10825" y="21476"/>
                </a:cubicBezTo>
                <a:cubicBezTo>
                  <a:pt x="10812" y="21480"/>
                  <a:pt x="10799" y="21488"/>
                  <a:pt x="10789" y="21496"/>
                </a:cubicBezTo>
                <a:cubicBezTo>
                  <a:pt x="10785" y="21499"/>
                  <a:pt x="10782" y="21501"/>
                  <a:pt x="10779" y="21504"/>
                </a:cubicBezTo>
                <a:cubicBezTo>
                  <a:pt x="10777" y="21506"/>
                  <a:pt x="10776" y="21508"/>
                  <a:pt x="10775" y="21510"/>
                </a:cubicBezTo>
                <a:cubicBezTo>
                  <a:pt x="10770" y="21516"/>
                  <a:pt x="10767" y="21523"/>
                  <a:pt x="10765" y="21531"/>
                </a:cubicBezTo>
                <a:cubicBezTo>
                  <a:pt x="10763" y="21541"/>
                  <a:pt x="10763" y="21549"/>
                  <a:pt x="10766" y="21557"/>
                </a:cubicBezTo>
                <a:cubicBezTo>
                  <a:pt x="10774" y="21579"/>
                  <a:pt x="10804" y="21588"/>
                  <a:pt x="10857" y="21588"/>
                </a:cubicBezTo>
                <a:cubicBezTo>
                  <a:pt x="10874" y="21588"/>
                  <a:pt x="10889" y="21587"/>
                  <a:pt x="10902" y="21585"/>
                </a:cubicBezTo>
                <a:cubicBezTo>
                  <a:pt x="10927" y="21580"/>
                  <a:pt x="10942" y="21572"/>
                  <a:pt x="10947" y="21557"/>
                </a:cubicBezTo>
                <a:cubicBezTo>
                  <a:pt x="10950" y="21549"/>
                  <a:pt x="10950" y="21541"/>
                  <a:pt x="10948" y="21531"/>
                </a:cubicBezTo>
                <a:cubicBezTo>
                  <a:pt x="10942" y="21498"/>
                  <a:pt x="10901" y="21471"/>
                  <a:pt x="10857" y="21471"/>
                </a:cubicBezTo>
                <a:close/>
                <a:moveTo>
                  <a:pt x="11195" y="21471"/>
                </a:moveTo>
                <a:cubicBezTo>
                  <a:pt x="11184" y="21471"/>
                  <a:pt x="11174" y="21473"/>
                  <a:pt x="11164" y="21476"/>
                </a:cubicBezTo>
                <a:cubicBezTo>
                  <a:pt x="11150" y="21480"/>
                  <a:pt x="11139" y="21488"/>
                  <a:pt x="11129" y="21496"/>
                </a:cubicBezTo>
                <a:cubicBezTo>
                  <a:pt x="11125" y="21499"/>
                  <a:pt x="11121" y="21501"/>
                  <a:pt x="11118" y="21504"/>
                </a:cubicBezTo>
                <a:cubicBezTo>
                  <a:pt x="11116" y="21506"/>
                  <a:pt x="11115" y="21508"/>
                  <a:pt x="11113" y="21510"/>
                </a:cubicBezTo>
                <a:cubicBezTo>
                  <a:pt x="11109" y="21516"/>
                  <a:pt x="11105" y="21523"/>
                  <a:pt x="11104" y="21531"/>
                </a:cubicBezTo>
                <a:cubicBezTo>
                  <a:pt x="11100" y="21551"/>
                  <a:pt x="11105" y="21565"/>
                  <a:pt x="11120" y="21574"/>
                </a:cubicBezTo>
                <a:cubicBezTo>
                  <a:pt x="11135" y="21584"/>
                  <a:pt x="11160" y="21588"/>
                  <a:pt x="11195" y="21588"/>
                </a:cubicBezTo>
                <a:cubicBezTo>
                  <a:pt x="11212" y="21588"/>
                  <a:pt x="11225" y="21589"/>
                  <a:pt x="11236" y="21587"/>
                </a:cubicBezTo>
                <a:cubicBezTo>
                  <a:pt x="11248" y="21585"/>
                  <a:pt x="11257" y="21580"/>
                  <a:pt x="11265" y="21576"/>
                </a:cubicBezTo>
                <a:cubicBezTo>
                  <a:pt x="11266" y="21575"/>
                  <a:pt x="11269" y="21575"/>
                  <a:pt x="11270" y="21574"/>
                </a:cubicBezTo>
                <a:cubicBezTo>
                  <a:pt x="11285" y="21565"/>
                  <a:pt x="11291" y="21550"/>
                  <a:pt x="11287" y="21531"/>
                </a:cubicBezTo>
                <a:cubicBezTo>
                  <a:pt x="11281" y="21498"/>
                  <a:pt x="11239" y="21471"/>
                  <a:pt x="11195" y="21471"/>
                </a:cubicBezTo>
                <a:close/>
                <a:moveTo>
                  <a:pt x="11563" y="21471"/>
                </a:moveTo>
                <a:cubicBezTo>
                  <a:pt x="11552" y="21471"/>
                  <a:pt x="11540" y="21473"/>
                  <a:pt x="11530" y="21476"/>
                </a:cubicBezTo>
                <a:cubicBezTo>
                  <a:pt x="11517" y="21480"/>
                  <a:pt x="11505" y="21488"/>
                  <a:pt x="11495" y="21496"/>
                </a:cubicBezTo>
                <a:cubicBezTo>
                  <a:pt x="11491" y="21499"/>
                  <a:pt x="11488" y="21501"/>
                  <a:pt x="11485" y="21504"/>
                </a:cubicBezTo>
                <a:cubicBezTo>
                  <a:pt x="11483" y="21506"/>
                  <a:pt x="11482" y="21508"/>
                  <a:pt x="11481" y="21510"/>
                </a:cubicBezTo>
                <a:cubicBezTo>
                  <a:pt x="11476" y="21516"/>
                  <a:pt x="11473" y="21523"/>
                  <a:pt x="11471" y="21531"/>
                </a:cubicBezTo>
                <a:cubicBezTo>
                  <a:pt x="11469" y="21541"/>
                  <a:pt x="11469" y="21549"/>
                  <a:pt x="11472" y="21557"/>
                </a:cubicBezTo>
                <a:cubicBezTo>
                  <a:pt x="11481" y="21579"/>
                  <a:pt x="11510" y="21588"/>
                  <a:pt x="11563" y="21588"/>
                </a:cubicBezTo>
                <a:cubicBezTo>
                  <a:pt x="11633" y="21588"/>
                  <a:pt x="11662" y="21570"/>
                  <a:pt x="11654" y="21531"/>
                </a:cubicBezTo>
                <a:cubicBezTo>
                  <a:pt x="11648" y="21498"/>
                  <a:pt x="11607" y="21471"/>
                  <a:pt x="11563" y="21471"/>
                </a:cubicBezTo>
                <a:close/>
                <a:moveTo>
                  <a:pt x="11901" y="21471"/>
                </a:moveTo>
                <a:cubicBezTo>
                  <a:pt x="11890" y="21471"/>
                  <a:pt x="11879" y="21473"/>
                  <a:pt x="11869" y="21476"/>
                </a:cubicBezTo>
                <a:cubicBezTo>
                  <a:pt x="11855" y="21480"/>
                  <a:pt x="11844" y="21488"/>
                  <a:pt x="11834" y="21496"/>
                </a:cubicBezTo>
                <a:cubicBezTo>
                  <a:pt x="11830" y="21499"/>
                  <a:pt x="11827" y="21501"/>
                  <a:pt x="11824" y="21504"/>
                </a:cubicBezTo>
                <a:cubicBezTo>
                  <a:pt x="11822" y="21506"/>
                  <a:pt x="11821" y="21508"/>
                  <a:pt x="11819" y="21510"/>
                </a:cubicBezTo>
                <a:cubicBezTo>
                  <a:pt x="11815" y="21516"/>
                  <a:pt x="11811" y="21523"/>
                  <a:pt x="11810" y="21531"/>
                </a:cubicBezTo>
                <a:cubicBezTo>
                  <a:pt x="11806" y="21551"/>
                  <a:pt x="11811" y="21565"/>
                  <a:pt x="11826" y="21574"/>
                </a:cubicBezTo>
                <a:cubicBezTo>
                  <a:pt x="11841" y="21584"/>
                  <a:pt x="11866" y="21588"/>
                  <a:pt x="11901" y="21588"/>
                </a:cubicBezTo>
                <a:cubicBezTo>
                  <a:pt x="11918" y="21588"/>
                  <a:pt x="11931" y="21589"/>
                  <a:pt x="11943" y="21587"/>
                </a:cubicBezTo>
                <a:cubicBezTo>
                  <a:pt x="11954" y="21585"/>
                  <a:pt x="11963" y="21580"/>
                  <a:pt x="11971" y="21576"/>
                </a:cubicBezTo>
                <a:cubicBezTo>
                  <a:pt x="11972" y="21575"/>
                  <a:pt x="11975" y="21575"/>
                  <a:pt x="11976" y="21574"/>
                </a:cubicBezTo>
                <a:cubicBezTo>
                  <a:pt x="11991" y="21565"/>
                  <a:pt x="11997" y="21550"/>
                  <a:pt x="11993" y="21531"/>
                </a:cubicBezTo>
                <a:cubicBezTo>
                  <a:pt x="11987" y="21498"/>
                  <a:pt x="11945" y="21471"/>
                  <a:pt x="11901" y="21471"/>
                </a:cubicBezTo>
                <a:close/>
                <a:moveTo>
                  <a:pt x="12254" y="21471"/>
                </a:moveTo>
                <a:cubicBezTo>
                  <a:pt x="12241" y="21471"/>
                  <a:pt x="12229" y="21473"/>
                  <a:pt x="12217" y="21476"/>
                </a:cubicBezTo>
                <a:cubicBezTo>
                  <a:pt x="12202" y="21480"/>
                  <a:pt x="12187" y="21488"/>
                  <a:pt x="12176" y="21496"/>
                </a:cubicBezTo>
                <a:cubicBezTo>
                  <a:pt x="12172" y="21499"/>
                  <a:pt x="12168" y="21501"/>
                  <a:pt x="12165" y="21504"/>
                </a:cubicBezTo>
                <a:cubicBezTo>
                  <a:pt x="12163" y="21506"/>
                  <a:pt x="12161" y="21508"/>
                  <a:pt x="12159" y="21510"/>
                </a:cubicBezTo>
                <a:cubicBezTo>
                  <a:pt x="12154" y="21516"/>
                  <a:pt x="12150" y="21523"/>
                  <a:pt x="12149" y="21531"/>
                </a:cubicBezTo>
                <a:cubicBezTo>
                  <a:pt x="12147" y="21541"/>
                  <a:pt x="12147" y="21549"/>
                  <a:pt x="12150" y="21557"/>
                </a:cubicBezTo>
                <a:cubicBezTo>
                  <a:pt x="12153" y="21564"/>
                  <a:pt x="12158" y="21568"/>
                  <a:pt x="12166" y="21573"/>
                </a:cubicBezTo>
                <a:cubicBezTo>
                  <a:pt x="12168" y="21574"/>
                  <a:pt x="12171" y="21575"/>
                  <a:pt x="12174" y="21576"/>
                </a:cubicBezTo>
                <a:cubicBezTo>
                  <a:pt x="12179" y="21578"/>
                  <a:pt x="12184" y="21580"/>
                  <a:pt x="12190" y="21581"/>
                </a:cubicBezTo>
                <a:cubicBezTo>
                  <a:pt x="12206" y="21586"/>
                  <a:pt x="12226" y="21588"/>
                  <a:pt x="12254" y="21588"/>
                </a:cubicBezTo>
                <a:cubicBezTo>
                  <a:pt x="12274" y="21588"/>
                  <a:pt x="12292" y="21589"/>
                  <a:pt x="12307" y="21587"/>
                </a:cubicBezTo>
                <a:cubicBezTo>
                  <a:pt x="12335" y="21582"/>
                  <a:pt x="12352" y="21572"/>
                  <a:pt x="12358" y="21557"/>
                </a:cubicBezTo>
                <a:cubicBezTo>
                  <a:pt x="12361" y="21549"/>
                  <a:pt x="12362" y="21541"/>
                  <a:pt x="12360" y="21531"/>
                </a:cubicBezTo>
                <a:cubicBezTo>
                  <a:pt x="12354" y="21498"/>
                  <a:pt x="12306" y="21471"/>
                  <a:pt x="12254" y="21471"/>
                </a:cubicBezTo>
                <a:close/>
                <a:moveTo>
                  <a:pt x="12608" y="21471"/>
                </a:moveTo>
                <a:cubicBezTo>
                  <a:pt x="12597" y="21471"/>
                  <a:pt x="12585" y="21473"/>
                  <a:pt x="12575" y="21476"/>
                </a:cubicBezTo>
                <a:cubicBezTo>
                  <a:pt x="12561" y="21480"/>
                  <a:pt x="12550" y="21488"/>
                  <a:pt x="12540" y="21496"/>
                </a:cubicBezTo>
                <a:cubicBezTo>
                  <a:pt x="12536" y="21499"/>
                  <a:pt x="12533" y="21501"/>
                  <a:pt x="12530" y="21504"/>
                </a:cubicBezTo>
                <a:cubicBezTo>
                  <a:pt x="12528" y="21506"/>
                  <a:pt x="12527" y="21508"/>
                  <a:pt x="12525" y="21510"/>
                </a:cubicBezTo>
                <a:cubicBezTo>
                  <a:pt x="12521" y="21516"/>
                  <a:pt x="12517" y="21523"/>
                  <a:pt x="12516" y="21531"/>
                </a:cubicBezTo>
                <a:cubicBezTo>
                  <a:pt x="12514" y="21541"/>
                  <a:pt x="12514" y="21549"/>
                  <a:pt x="12517" y="21557"/>
                </a:cubicBezTo>
                <a:cubicBezTo>
                  <a:pt x="12520" y="21564"/>
                  <a:pt x="12524" y="21570"/>
                  <a:pt x="12532" y="21574"/>
                </a:cubicBezTo>
                <a:cubicBezTo>
                  <a:pt x="12539" y="21579"/>
                  <a:pt x="12550" y="21583"/>
                  <a:pt x="12562" y="21585"/>
                </a:cubicBezTo>
                <a:cubicBezTo>
                  <a:pt x="12575" y="21587"/>
                  <a:pt x="12590" y="21588"/>
                  <a:pt x="12608" y="21588"/>
                </a:cubicBezTo>
                <a:cubicBezTo>
                  <a:pt x="12625" y="21588"/>
                  <a:pt x="12639" y="21587"/>
                  <a:pt x="12652" y="21585"/>
                </a:cubicBezTo>
                <a:cubicBezTo>
                  <a:pt x="12662" y="21583"/>
                  <a:pt x="12671" y="21580"/>
                  <a:pt x="12678" y="21576"/>
                </a:cubicBezTo>
                <a:cubicBezTo>
                  <a:pt x="12678" y="21576"/>
                  <a:pt x="12679" y="21576"/>
                  <a:pt x="12679" y="21576"/>
                </a:cubicBezTo>
                <a:cubicBezTo>
                  <a:pt x="12682" y="21575"/>
                  <a:pt x="12684" y="21573"/>
                  <a:pt x="12686" y="21571"/>
                </a:cubicBezTo>
                <a:cubicBezTo>
                  <a:pt x="12690" y="21568"/>
                  <a:pt x="12693" y="21564"/>
                  <a:pt x="12695" y="21560"/>
                </a:cubicBezTo>
                <a:cubicBezTo>
                  <a:pt x="12696" y="21558"/>
                  <a:pt x="12697" y="21556"/>
                  <a:pt x="12698" y="21553"/>
                </a:cubicBezTo>
                <a:cubicBezTo>
                  <a:pt x="12700" y="21547"/>
                  <a:pt x="12701" y="21539"/>
                  <a:pt x="12699" y="21531"/>
                </a:cubicBezTo>
                <a:cubicBezTo>
                  <a:pt x="12697" y="21523"/>
                  <a:pt x="12693" y="21515"/>
                  <a:pt x="12687" y="21508"/>
                </a:cubicBezTo>
                <a:cubicBezTo>
                  <a:pt x="12677" y="21494"/>
                  <a:pt x="12659" y="21482"/>
                  <a:pt x="12639" y="21476"/>
                </a:cubicBezTo>
                <a:cubicBezTo>
                  <a:pt x="12629" y="21473"/>
                  <a:pt x="12619" y="21471"/>
                  <a:pt x="12608" y="21471"/>
                </a:cubicBezTo>
                <a:close/>
                <a:moveTo>
                  <a:pt x="12946" y="21471"/>
                </a:moveTo>
                <a:cubicBezTo>
                  <a:pt x="12935" y="21471"/>
                  <a:pt x="12924" y="21473"/>
                  <a:pt x="12914" y="21476"/>
                </a:cubicBezTo>
                <a:cubicBezTo>
                  <a:pt x="12900" y="21480"/>
                  <a:pt x="12889" y="21488"/>
                  <a:pt x="12879" y="21496"/>
                </a:cubicBezTo>
                <a:cubicBezTo>
                  <a:pt x="12875" y="21499"/>
                  <a:pt x="12871" y="21501"/>
                  <a:pt x="12868" y="21504"/>
                </a:cubicBezTo>
                <a:cubicBezTo>
                  <a:pt x="12867" y="21506"/>
                  <a:pt x="12866" y="21508"/>
                  <a:pt x="12864" y="21510"/>
                </a:cubicBezTo>
                <a:cubicBezTo>
                  <a:pt x="12860" y="21516"/>
                  <a:pt x="12855" y="21523"/>
                  <a:pt x="12854" y="21531"/>
                </a:cubicBezTo>
                <a:cubicBezTo>
                  <a:pt x="12850" y="21551"/>
                  <a:pt x="12855" y="21565"/>
                  <a:pt x="12871" y="21574"/>
                </a:cubicBezTo>
                <a:cubicBezTo>
                  <a:pt x="12886" y="21584"/>
                  <a:pt x="12911" y="21588"/>
                  <a:pt x="12946" y="21588"/>
                </a:cubicBezTo>
                <a:cubicBezTo>
                  <a:pt x="13017" y="21588"/>
                  <a:pt x="13046" y="21570"/>
                  <a:pt x="13038" y="21531"/>
                </a:cubicBezTo>
                <a:cubicBezTo>
                  <a:pt x="13031" y="21498"/>
                  <a:pt x="12990" y="21471"/>
                  <a:pt x="12946" y="21471"/>
                </a:cubicBezTo>
                <a:close/>
                <a:moveTo>
                  <a:pt x="13299" y="21471"/>
                </a:moveTo>
                <a:cubicBezTo>
                  <a:pt x="13286" y="21471"/>
                  <a:pt x="13274" y="21473"/>
                  <a:pt x="13262" y="21476"/>
                </a:cubicBezTo>
                <a:cubicBezTo>
                  <a:pt x="13246" y="21480"/>
                  <a:pt x="13232" y="21487"/>
                  <a:pt x="13221" y="21496"/>
                </a:cubicBezTo>
                <a:cubicBezTo>
                  <a:pt x="13217" y="21498"/>
                  <a:pt x="13212" y="21501"/>
                  <a:pt x="13209" y="21504"/>
                </a:cubicBezTo>
                <a:cubicBezTo>
                  <a:pt x="13207" y="21506"/>
                  <a:pt x="13205" y="21509"/>
                  <a:pt x="13203" y="21511"/>
                </a:cubicBezTo>
                <a:cubicBezTo>
                  <a:pt x="13198" y="21518"/>
                  <a:pt x="13195" y="21524"/>
                  <a:pt x="13194" y="21531"/>
                </a:cubicBezTo>
                <a:cubicBezTo>
                  <a:pt x="13192" y="21541"/>
                  <a:pt x="13191" y="21549"/>
                  <a:pt x="13195" y="21557"/>
                </a:cubicBezTo>
                <a:cubicBezTo>
                  <a:pt x="13198" y="21564"/>
                  <a:pt x="13204" y="21570"/>
                  <a:pt x="13213" y="21574"/>
                </a:cubicBezTo>
                <a:cubicBezTo>
                  <a:pt x="13221" y="21579"/>
                  <a:pt x="13233" y="21584"/>
                  <a:pt x="13247" y="21587"/>
                </a:cubicBezTo>
                <a:cubicBezTo>
                  <a:pt x="13262" y="21589"/>
                  <a:pt x="13278" y="21588"/>
                  <a:pt x="13299" y="21588"/>
                </a:cubicBezTo>
                <a:cubicBezTo>
                  <a:pt x="13326" y="21588"/>
                  <a:pt x="13346" y="21586"/>
                  <a:pt x="13363" y="21581"/>
                </a:cubicBezTo>
                <a:cubicBezTo>
                  <a:pt x="13369" y="21580"/>
                  <a:pt x="13375" y="21578"/>
                  <a:pt x="13380" y="21576"/>
                </a:cubicBezTo>
                <a:cubicBezTo>
                  <a:pt x="13382" y="21575"/>
                  <a:pt x="13385" y="21574"/>
                  <a:pt x="13387" y="21573"/>
                </a:cubicBezTo>
                <a:cubicBezTo>
                  <a:pt x="13395" y="21568"/>
                  <a:pt x="13400" y="21564"/>
                  <a:pt x="13403" y="21557"/>
                </a:cubicBezTo>
                <a:cubicBezTo>
                  <a:pt x="13406" y="21549"/>
                  <a:pt x="13407" y="21541"/>
                  <a:pt x="13405" y="21531"/>
                </a:cubicBezTo>
                <a:cubicBezTo>
                  <a:pt x="13399" y="21498"/>
                  <a:pt x="13351" y="21471"/>
                  <a:pt x="13299" y="21471"/>
                </a:cubicBezTo>
                <a:close/>
                <a:moveTo>
                  <a:pt x="13652" y="21471"/>
                </a:moveTo>
                <a:cubicBezTo>
                  <a:pt x="13641" y="21471"/>
                  <a:pt x="13630" y="21473"/>
                  <a:pt x="13620" y="21476"/>
                </a:cubicBezTo>
                <a:cubicBezTo>
                  <a:pt x="13606" y="21480"/>
                  <a:pt x="13595" y="21488"/>
                  <a:pt x="13585" y="21496"/>
                </a:cubicBezTo>
                <a:cubicBezTo>
                  <a:pt x="13581" y="21499"/>
                  <a:pt x="13577" y="21501"/>
                  <a:pt x="13574" y="21504"/>
                </a:cubicBezTo>
                <a:cubicBezTo>
                  <a:pt x="13573" y="21506"/>
                  <a:pt x="13572" y="21508"/>
                  <a:pt x="13570" y="21510"/>
                </a:cubicBezTo>
                <a:cubicBezTo>
                  <a:pt x="13566" y="21516"/>
                  <a:pt x="13561" y="21523"/>
                  <a:pt x="13560" y="21531"/>
                </a:cubicBezTo>
                <a:cubicBezTo>
                  <a:pt x="13558" y="21541"/>
                  <a:pt x="13558" y="21549"/>
                  <a:pt x="13561" y="21557"/>
                </a:cubicBezTo>
                <a:cubicBezTo>
                  <a:pt x="13564" y="21564"/>
                  <a:pt x="13569" y="21570"/>
                  <a:pt x="13577" y="21574"/>
                </a:cubicBezTo>
                <a:cubicBezTo>
                  <a:pt x="13584" y="21579"/>
                  <a:pt x="13595" y="21583"/>
                  <a:pt x="13607" y="21585"/>
                </a:cubicBezTo>
                <a:cubicBezTo>
                  <a:pt x="13620" y="21587"/>
                  <a:pt x="13635" y="21588"/>
                  <a:pt x="13652" y="21588"/>
                </a:cubicBezTo>
                <a:cubicBezTo>
                  <a:pt x="13723" y="21588"/>
                  <a:pt x="13752" y="21570"/>
                  <a:pt x="13744" y="21531"/>
                </a:cubicBezTo>
                <a:cubicBezTo>
                  <a:pt x="13737" y="21498"/>
                  <a:pt x="13696" y="21471"/>
                  <a:pt x="13652" y="21471"/>
                </a:cubicBezTo>
                <a:close/>
                <a:moveTo>
                  <a:pt x="14020" y="21471"/>
                </a:moveTo>
                <a:cubicBezTo>
                  <a:pt x="14009" y="21471"/>
                  <a:pt x="13997" y="21473"/>
                  <a:pt x="13987" y="21476"/>
                </a:cubicBezTo>
                <a:cubicBezTo>
                  <a:pt x="13974" y="21480"/>
                  <a:pt x="13962" y="21488"/>
                  <a:pt x="13952" y="21496"/>
                </a:cubicBezTo>
                <a:cubicBezTo>
                  <a:pt x="13948" y="21499"/>
                  <a:pt x="13945" y="21501"/>
                  <a:pt x="13942" y="21504"/>
                </a:cubicBezTo>
                <a:cubicBezTo>
                  <a:pt x="13940" y="21506"/>
                  <a:pt x="13939" y="21508"/>
                  <a:pt x="13937" y="21510"/>
                </a:cubicBezTo>
                <a:cubicBezTo>
                  <a:pt x="13933" y="21516"/>
                  <a:pt x="13928" y="21523"/>
                  <a:pt x="13927" y="21531"/>
                </a:cubicBezTo>
                <a:cubicBezTo>
                  <a:pt x="13919" y="21570"/>
                  <a:pt x="13949" y="21588"/>
                  <a:pt x="14020" y="21588"/>
                </a:cubicBezTo>
                <a:cubicBezTo>
                  <a:pt x="14037" y="21588"/>
                  <a:pt x="14051" y="21587"/>
                  <a:pt x="14064" y="21585"/>
                </a:cubicBezTo>
                <a:cubicBezTo>
                  <a:pt x="14071" y="21584"/>
                  <a:pt x="14075" y="21582"/>
                  <a:pt x="14081" y="21580"/>
                </a:cubicBezTo>
                <a:cubicBezTo>
                  <a:pt x="14084" y="21578"/>
                  <a:pt x="14087" y="21578"/>
                  <a:pt x="14090" y="21576"/>
                </a:cubicBezTo>
                <a:cubicBezTo>
                  <a:pt x="14093" y="21575"/>
                  <a:pt x="14095" y="21573"/>
                  <a:pt x="14097" y="21571"/>
                </a:cubicBezTo>
                <a:cubicBezTo>
                  <a:pt x="14102" y="21567"/>
                  <a:pt x="14105" y="21564"/>
                  <a:pt x="14107" y="21560"/>
                </a:cubicBezTo>
                <a:cubicBezTo>
                  <a:pt x="14108" y="21558"/>
                  <a:pt x="14109" y="21556"/>
                  <a:pt x="14110" y="21553"/>
                </a:cubicBezTo>
                <a:cubicBezTo>
                  <a:pt x="14112" y="21547"/>
                  <a:pt x="14113" y="21539"/>
                  <a:pt x="14111" y="21531"/>
                </a:cubicBezTo>
                <a:cubicBezTo>
                  <a:pt x="14109" y="21523"/>
                  <a:pt x="14105" y="21515"/>
                  <a:pt x="14100" y="21508"/>
                </a:cubicBezTo>
                <a:cubicBezTo>
                  <a:pt x="14089" y="21494"/>
                  <a:pt x="14071" y="21482"/>
                  <a:pt x="14051" y="21476"/>
                </a:cubicBezTo>
                <a:cubicBezTo>
                  <a:pt x="14041" y="21473"/>
                  <a:pt x="14031" y="21471"/>
                  <a:pt x="14020" y="21471"/>
                </a:cubicBezTo>
                <a:close/>
                <a:moveTo>
                  <a:pt x="14357" y="21471"/>
                </a:moveTo>
                <a:cubicBezTo>
                  <a:pt x="14346" y="21471"/>
                  <a:pt x="14336" y="21473"/>
                  <a:pt x="14326" y="21476"/>
                </a:cubicBezTo>
                <a:cubicBezTo>
                  <a:pt x="14312" y="21480"/>
                  <a:pt x="14301" y="21488"/>
                  <a:pt x="14291" y="21496"/>
                </a:cubicBezTo>
                <a:cubicBezTo>
                  <a:pt x="14287" y="21499"/>
                  <a:pt x="14283" y="21501"/>
                  <a:pt x="14281" y="21504"/>
                </a:cubicBezTo>
                <a:cubicBezTo>
                  <a:pt x="14279" y="21506"/>
                  <a:pt x="14277" y="21508"/>
                  <a:pt x="14275" y="21510"/>
                </a:cubicBezTo>
                <a:cubicBezTo>
                  <a:pt x="14271" y="21516"/>
                  <a:pt x="14267" y="21523"/>
                  <a:pt x="14266" y="21531"/>
                </a:cubicBezTo>
                <a:cubicBezTo>
                  <a:pt x="14262" y="21551"/>
                  <a:pt x="14267" y="21565"/>
                  <a:pt x="14283" y="21574"/>
                </a:cubicBezTo>
                <a:cubicBezTo>
                  <a:pt x="14298" y="21584"/>
                  <a:pt x="14322" y="21588"/>
                  <a:pt x="14357" y="21588"/>
                </a:cubicBezTo>
                <a:cubicBezTo>
                  <a:pt x="14428" y="21588"/>
                  <a:pt x="14458" y="21570"/>
                  <a:pt x="14450" y="21531"/>
                </a:cubicBezTo>
                <a:cubicBezTo>
                  <a:pt x="14443" y="21498"/>
                  <a:pt x="14401" y="21471"/>
                  <a:pt x="14357" y="2147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A2C402-CED3-4340-BCE0-FFC3B5CB50FE}"/>
              </a:ext>
            </a:extLst>
          </p:cNvPr>
          <p:cNvSpPr txBox="1"/>
          <p:nvPr/>
        </p:nvSpPr>
        <p:spPr>
          <a:xfrm>
            <a:off x="5023974" y="2870691"/>
            <a:ext cx="1999904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100" dirty="0">
                <a:solidFill>
                  <a:schemeClr val="accent1"/>
                </a:solidFill>
              </a:rPr>
              <a:t>Трёхфазное рукопожатие:</a:t>
            </a:r>
          </a:p>
          <a:p>
            <a:pPr marL="342900" marR="0" indent="-34290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sz="1100" b="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SYN</a:t>
            </a:r>
          </a:p>
          <a:p>
            <a:pPr marL="342900" marR="0" indent="-34290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sz="1100" dirty="0">
                <a:solidFill>
                  <a:schemeClr val="accent1"/>
                </a:solidFill>
              </a:rPr>
              <a:t>SYN ACK</a:t>
            </a:r>
          </a:p>
          <a:p>
            <a:pPr marL="342900" marR="0" indent="-34290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sz="1100" b="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ACK (acknowledgement)</a:t>
            </a:r>
            <a:endParaRPr kumimoji="0" lang="ru-RU" sz="1100" b="0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4BC852CB-24C7-475A-8B36-3678106F8967}"/>
              </a:ext>
            </a:extLst>
          </p:cNvPr>
          <p:cNvCxnSpPr>
            <a:cxnSpLocks/>
          </p:cNvCxnSpPr>
          <p:nvPr/>
        </p:nvCxnSpPr>
        <p:spPr>
          <a:xfrm>
            <a:off x="550979" y="3897297"/>
            <a:ext cx="8744794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8B76D51-0CCA-4A04-B367-A976C360F538}"/>
              </a:ext>
            </a:extLst>
          </p:cNvPr>
          <p:cNvSpPr txBox="1"/>
          <p:nvPr/>
        </p:nvSpPr>
        <p:spPr>
          <a:xfrm>
            <a:off x="5023974" y="2569073"/>
            <a:ext cx="113588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1"/>
                </a:solidFill>
              </a:rPr>
              <a:t>HTTP </a:t>
            </a:r>
            <a:r>
              <a:rPr lang="en-US" sz="1100" dirty="0">
                <a:solidFill>
                  <a:schemeClr val="accent1"/>
                </a:solidFill>
              </a:rPr>
              <a:t>(TCP)</a:t>
            </a:r>
            <a:endParaRPr kumimoji="0" lang="ru-RU" sz="1100" b="0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sym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4292ED-310F-4599-A133-BFF27A6FA441}"/>
              </a:ext>
            </a:extLst>
          </p:cNvPr>
          <p:cNvSpPr txBox="1"/>
          <p:nvPr/>
        </p:nvSpPr>
        <p:spPr>
          <a:xfrm>
            <a:off x="5023974" y="4154465"/>
            <a:ext cx="6303968" cy="20621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FF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HTTPS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highlight>
                  <a:srgbClr val="FFFF00"/>
                </a:highlight>
              </a:rPr>
              <a:t>(TLS) – </a:t>
            </a:r>
            <a:r>
              <a:rPr lang="ru-RU" sz="1100" dirty="0">
                <a:highlight>
                  <a:srgbClr val="FFFF00"/>
                </a:highlight>
              </a:rPr>
              <a:t>отвечает за безопасность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1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FF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На уровне 5 модели </a:t>
            </a:r>
            <a:r>
              <a:rPr kumimoji="0" lang="en-US" sz="11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FF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OSI: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100" dirty="0">
                <a:highlight>
                  <a:srgbClr val="FFFF00"/>
                </a:highlight>
              </a:rPr>
              <a:t>Данные. Сеансовые. Управление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1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FF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Сеансом связи.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100" dirty="0">
                <a:highlight>
                  <a:srgbClr val="FFFF00"/>
                </a:highlight>
              </a:rPr>
              <a:t>Обмен ключами, при этом явной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1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FF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Передачи между Клиентом-Сервером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100" dirty="0">
                <a:highlight>
                  <a:srgbClr val="FFFF00"/>
                </a:highlight>
              </a:rPr>
              <a:t>Не происходит.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100" dirty="0">
                <a:highlight>
                  <a:srgbClr val="FFFF00"/>
                </a:highlight>
              </a:rPr>
              <a:t>Посредством алгоритма шифрования ключей – </a:t>
            </a:r>
            <a:r>
              <a:rPr lang="en-US" sz="1100" dirty="0">
                <a:highlight>
                  <a:srgbClr val="FFFF00"/>
                </a:highlight>
              </a:rPr>
              <a:t>TLS </a:t>
            </a:r>
            <a:r>
              <a:rPr lang="ru-RU" sz="1100" dirty="0">
                <a:highlight>
                  <a:srgbClr val="FFFF00"/>
                </a:highlight>
              </a:rPr>
              <a:t>гарантирует, что трафик/данные не будут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100" dirty="0">
                <a:highlight>
                  <a:srgbClr val="FFFF00"/>
                </a:highlight>
              </a:rPr>
              <a:t> перехвачены третьей стороной.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1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highlight>
                <a:srgbClr val="FFFF00"/>
              </a:highlight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9106B9-0C8D-4FBF-8573-63F13B1D36F4}"/>
              </a:ext>
            </a:extLst>
          </p:cNvPr>
          <p:cNvSpPr txBox="1"/>
          <p:nvPr/>
        </p:nvSpPr>
        <p:spPr>
          <a:xfrm>
            <a:off x="809760" y="3899200"/>
            <a:ext cx="2086467" cy="4308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1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FF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Сообщение о том, что Клиент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1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FF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хочет установить соединение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16C4FE-DE5C-4BA4-9AA0-AE1455F33496}"/>
              </a:ext>
            </a:extLst>
          </p:cNvPr>
          <p:cNvSpPr txBox="1"/>
          <p:nvPr/>
        </p:nvSpPr>
        <p:spPr>
          <a:xfrm>
            <a:off x="9270687" y="4030004"/>
            <a:ext cx="2777361" cy="6001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1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FF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Передаёт сертификаты и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100" b="0" i="0" u="none" strike="noStrike" cap="none" spc="0" normalizeH="0" baseline="0" dirty="0" err="1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FF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доп.параметры</a:t>
            </a:r>
            <a:r>
              <a:rPr kumimoji="0" lang="ru-RU" sz="11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FF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 (Корневой сертификат и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1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FF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сертификат сервера)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78D2FA-EE6D-4A39-A376-351C66C14A3D}"/>
              </a:ext>
            </a:extLst>
          </p:cNvPr>
          <p:cNvSpPr txBox="1"/>
          <p:nvPr/>
        </p:nvSpPr>
        <p:spPr>
          <a:xfrm>
            <a:off x="1289839" y="4494951"/>
            <a:ext cx="1562285" cy="4308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100" dirty="0">
                <a:highlight>
                  <a:srgbClr val="FFFF00"/>
                </a:highlight>
              </a:rPr>
              <a:t>Обмениваются 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100" dirty="0">
                <a:highlight>
                  <a:srgbClr val="FFFF00"/>
                </a:highlight>
              </a:rPr>
              <a:t>ключами шифрования</a:t>
            </a:r>
            <a:endParaRPr kumimoji="0" lang="ru-RU" sz="11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highlight>
                <a:srgbClr val="FFFF00"/>
              </a:highlight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68648F-364F-4764-86FB-6C1DC60DEFCB}"/>
              </a:ext>
            </a:extLst>
          </p:cNvPr>
          <p:cNvSpPr txBox="1"/>
          <p:nvPr/>
        </p:nvSpPr>
        <p:spPr>
          <a:xfrm>
            <a:off x="4219205" y="5990226"/>
            <a:ext cx="3753590" cy="2616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1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highlight>
                  <a:srgbClr val="00FF00"/>
                </a:highlight>
                <a:uFillTx/>
                <a:latin typeface="+mn-lt"/>
                <a:ea typeface="+mn-ea"/>
                <a:cs typeface="+mn-cs"/>
                <a:sym typeface="Arial"/>
              </a:rPr>
              <a:t>После обмена ключами – происходит передача данных</a:t>
            </a: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dirty="0"/>
              <a:t>АЛГОРИТМ ДИФФИ-ХЕЛЛМАНА</a:t>
            </a:r>
          </a:p>
        </p:txBody>
      </p:sp>
      <p:sp>
        <p:nvSpPr>
          <p:cNvPr id="87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88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4819" y="1424854"/>
            <a:ext cx="2975078" cy="4452309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object 16"/>
          <p:cNvSpPr txBox="1"/>
          <p:nvPr/>
        </p:nvSpPr>
        <p:spPr>
          <a:xfrm>
            <a:off x="4544813" y="1778989"/>
            <a:ext cx="7075166" cy="37440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240631" marR="256540" indent="-240631">
              <a:lnSpc>
                <a:spcPct val="110000"/>
              </a:lnSpc>
              <a:spcBef>
                <a:spcPts val="500"/>
              </a:spcBef>
              <a:buSzPct val="100000"/>
              <a:buAutoNum type="arabicPeriod"/>
              <a:defRPr sz="2200"/>
            </a:pPr>
            <a:r>
              <a:rPr lang="en-US" sz="2000" dirty="0"/>
              <a:t> </a:t>
            </a:r>
            <a:r>
              <a:rPr sz="2000" dirty="0"/>
              <a:t>Алиса и </a:t>
            </a:r>
            <a:r>
              <a:rPr sz="2000" dirty="0" err="1"/>
              <a:t>Боб</a:t>
            </a:r>
            <a:r>
              <a:rPr sz="2000" dirty="0"/>
              <a:t> </a:t>
            </a:r>
            <a:r>
              <a:rPr sz="2000" dirty="0" err="1"/>
              <a:t>выбрали</a:t>
            </a:r>
            <a:r>
              <a:rPr sz="2000" dirty="0"/>
              <a:t> </a:t>
            </a:r>
            <a:r>
              <a:rPr sz="2000" dirty="0" err="1">
                <a:highlight>
                  <a:srgbClr val="FFFF00"/>
                </a:highlight>
              </a:rPr>
              <a:t>общую</a:t>
            </a:r>
            <a:r>
              <a:rPr sz="2000" dirty="0">
                <a:highlight>
                  <a:srgbClr val="FFFF00"/>
                </a:highlight>
              </a:rPr>
              <a:t> </a:t>
            </a:r>
            <a:r>
              <a:rPr sz="2000" dirty="0" err="1"/>
              <a:t>краску</a:t>
            </a:r>
            <a:r>
              <a:rPr sz="2000" dirty="0"/>
              <a:t>;</a:t>
            </a:r>
          </a:p>
          <a:p>
            <a:pPr marL="240631" marR="256540" indent="-240631">
              <a:lnSpc>
                <a:spcPct val="110000"/>
              </a:lnSpc>
              <a:spcBef>
                <a:spcPts val="500"/>
              </a:spcBef>
              <a:buSzPct val="100000"/>
              <a:buAutoNum type="arabicPeriod"/>
              <a:defRPr sz="2200"/>
            </a:pPr>
            <a:r>
              <a:rPr lang="en-US" sz="2000" dirty="0"/>
              <a:t> </a:t>
            </a:r>
            <a:r>
              <a:rPr sz="2000" dirty="0"/>
              <a:t>Алиса и </a:t>
            </a:r>
            <a:r>
              <a:rPr sz="2000" dirty="0" err="1"/>
              <a:t>Боб</a:t>
            </a:r>
            <a:r>
              <a:rPr sz="2000" dirty="0"/>
              <a:t> </a:t>
            </a:r>
            <a:r>
              <a:rPr sz="2000" dirty="0" err="1"/>
              <a:t>выбрали</a:t>
            </a:r>
            <a:r>
              <a:rPr sz="2000" dirty="0"/>
              <a:t> </a:t>
            </a:r>
            <a:r>
              <a:rPr sz="2000" dirty="0" err="1"/>
              <a:t>по</a:t>
            </a:r>
            <a:r>
              <a:rPr sz="2000" dirty="0"/>
              <a:t> </a:t>
            </a:r>
            <a:r>
              <a:rPr sz="2000" dirty="0" err="1"/>
              <a:t>одной</a:t>
            </a:r>
            <a:r>
              <a:rPr sz="2000" dirty="0"/>
              <a:t> </a:t>
            </a:r>
            <a:r>
              <a:rPr sz="2000" dirty="0" err="1">
                <a:solidFill>
                  <a:srgbClr val="00B050"/>
                </a:solidFill>
              </a:rPr>
              <a:t>секретной</a:t>
            </a:r>
            <a:r>
              <a:rPr sz="2000" dirty="0">
                <a:solidFill>
                  <a:srgbClr val="00B050"/>
                </a:solidFill>
              </a:rPr>
              <a:t> </a:t>
            </a:r>
            <a:r>
              <a:rPr sz="2000" dirty="0" err="1"/>
              <a:t>краске</a:t>
            </a:r>
            <a:r>
              <a:rPr sz="2000" dirty="0"/>
              <a:t>;</a:t>
            </a:r>
          </a:p>
          <a:p>
            <a:pPr marL="240631" marR="256540" indent="-240631">
              <a:lnSpc>
                <a:spcPct val="110000"/>
              </a:lnSpc>
              <a:spcBef>
                <a:spcPts val="500"/>
              </a:spcBef>
              <a:buSzPct val="100000"/>
              <a:buAutoNum type="arabicPeriod"/>
              <a:defRPr sz="2200"/>
            </a:pPr>
            <a:r>
              <a:rPr lang="en-US" sz="2000" dirty="0"/>
              <a:t> </a:t>
            </a:r>
            <a:r>
              <a:rPr sz="2000" dirty="0"/>
              <a:t>Алиса и </a:t>
            </a:r>
            <a:r>
              <a:rPr sz="2000" dirty="0" err="1"/>
              <a:t>Боб</a:t>
            </a:r>
            <a:r>
              <a:rPr sz="2000" dirty="0"/>
              <a:t> </a:t>
            </a:r>
            <a:r>
              <a:rPr sz="2000" dirty="0" err="1"/>
              <a:t>смешали</a:t>
            </a:r>
            <a:r>
              <a:rPr sz="2000" dirty="0"/>
              <a:t> </a:t>
            </a:r>
            <a:r>
              <a:rPr sz="2000" dirty="0" err="1">
                <a:highlight>
                  <a:srgbClr val="FFFF00"/>
                </a:highlight>
              </a:rPr>
              <a:t>общую</a:t>
            </a:r>
            <a:r>
              <a:rPr sz="2000" dirty="0"/>
              <a:t> и </a:t>
            </a:r>
            <a:r>
              <a:rPr sz="2000" dirty="0" err="1">
                <a:solidFill>
                  <a:srgbClr val="00B050"/>
                </a:solidFill>
              </a:rPr>
              <a:t>секретную</a:t>
            </a:r>
            <a:r>
              <a:rPr sz="2000" dirty="0"/>
              <a:t> </a:t>
            </a:r>
            <a:r>
              <a:rPr sz="2000" dirty="0" err="1"/>
              <a:t>краску</a:t>
            </a:r>
            <a:r>
              <a:rPr sz="2000" dirty="0"/>
              <a:t>;</a:t>
            </a:r>
          </a:p>
          <a:p>
            <a:pPr marL="240631" marR="256540" indent="-240631">
              <a:lnSpc>
                <a:spcPct val="110000"/>
              </a:lnSpc>
              <a:spcBef>
                <a:spcPts val="500"/>
              </a:spcBef>
              <a:buSzPct val="100000"/>
              <a:buAutoNum type="arabicPeriod"/>
              <a:defRPr sz="2200"/>
            </a:pPr>
            <a:r>
              <a:rPr lang="en-US" sz="2000" dirty="0"/>
              <a:t> </a:t>
            </a:r>
            <a:r>
              <a:rPr sz="2000" dirty="0"/>
              <a:t>Алиса и </a:t>
            </a:r>
            <a:r>
              <a:rPr sz="2000" dirty="0" err="1"/>
              <a:t>Боб</a:t>
            </a:r>
            <a:r>
              <a:rPr sz="2000" dirty="0"/>
              <a:t> </a:t>
            </a:r>
            <a:r>
              <a:rPr sz="2000" dirty="0" err="1"/>
              <a:t>обменялись</a:t>
            </a:r>
            <a:r>
              <a:rPr sz="2000" dirty="0"/>
              <a:t> </a:t>
            </a:r>
            <a:r>
              <a:rPr sz="2000" dirty="0" err="1"/>
              <a:t>получившимися</a:t>
            </a:r>
            <a:r>
              <a:rPr sz="2000" dirty="0"/>
              <a:t> </a:t>
            </a:r>
            <a:r>
              <a:rPr sz="2000" dirty="0" err="1">
                <a:solidFill>
                  <a:srgbClr val="FF0000"/>
                </a:solidFill>
              </a:rPr>
              <a:t>смешанными</a:t>
            </a:r>
            <a:r>
              <a:rPr sz="2000" dirty="0"/>
              <a:t> </a:t>
            </a:r>
            <a:r>
              <a:rPr sz="2000" dirty="0" err="1"/>
              <a:t>красками</a:t>
            </a:r>
            <a:r>
              <a:rPr sz="2000" dirty="0"/>
              <a:t>.</a:t>
            </a:r>
          </a:p>
          <a:p>
            <a:pPr marL="240631" marR="256540" indent="-240631">
              <a:lnSpc>
                <a:spcPct val="110000"/>
              </a:lnSpc>
              <a:spcBef>
                <a:spcPts val="500"/>
              </a:spcBef>
              <a:buSzPct val="100000"/>
              <a:buAutoNum type="arabicPeriod"/>
              <a:defRPr sz="2200"/>
            </a:pPr>
            <a:r>
              <a:rPr lang="en-US" sz="2000" dirty="0"/>
              <a:t> </a:t>
            </a:r>
            <a:r>
              <a:rPr sz="2000" dirty="0"/>
              <a:t>Алиса </a:t>
            </a:r>
            <a:r>
              <a:rPr sz="2000" dirty="0" err="1"/>
              <a:t>смешала</a:t>
            </a:r>
            <a:r>
              <a:rPr sz="2000" dirty="0"/>
              <a:t> </a:t>
            </a:r>
            <a:r>
              <a:rPr sz="2000" dirty="0" err="1"/>
              <a:t>полученную</a:t>
            </a:r>
            <a:r>
              <a:rPr sz="2000" dirty="0"/>
              <a:t> </a:t>
            </a:r>
            <a:r>
              <a:rPr sz="2000" dirty="0" err="1">
                <a:solidFill>
                  <a:srgbClr val="FF0000"/>
                </a:solidFill>
              </a:rPr>
              <a:t>смешанную</a:t>
            </a:r>
            <a:r>
              <a:rPr sz="2000" dirty="0">
                <a:solidFill>
                  <a:srgbClr val="FF0000"/>
                </a:solidFill>
              </a:rPr>
              <a:t> </a:t>
            </a:r>
            <a:r>
              <a:rPr sz="2000" dirty="0" err="1">
                <a:solidFill>
                  <a:srgbClr val="FF0000"/>
                </a:solidFill>
              </a:rPr>
              <a:t>краску</a:t>
            </a:r>
            <a:r>
              <a:rPr sz="2000" dirty="0">
                <a:solidFill>
                  <a:srgbClr val="FF0000"/>
                </a:solidFill>
              </a:rPr>
              <a:t> </a:t>
            </a:r>
            <a:r>
              <a:rPr sz="2000" dirty="0" err="1"/>
              <a:t>от</a:t>
            </a:r>
            <a:r>
              <a:rPr sz="2000" dirty="0"/>
              <a:t> </a:t>
            </a:r>
            <a:r>
              <a:rPr sz="2000" dirty="0" err="1"/>
              <a:t>Боба</a:t>
            </a:r>
            <a:r>
              <a:rPr sz="2000" dirty="0"/>
              <a:t> </a:t>
            </a:r>
            <a:r>
              <a:rPr sz="2000" dirty="0" err="1"/>
              <a:t>со</a:t>
            </a:r>
            <a:r>
              <a:rPr sz="2000" dirty="0"/>
              <a:t> </a:t>
            </a:r>
            <a:r>
              <a:rPr sz="2000" dirty="0" err="1"/>
              <a:t>своей</a:t>
            </a:r>
            <a:r>
              <a:rPr sz="2000" dirty="0"/>
              <a:t> </a:t>
            </a:r>
            <a:r>
              <a:rPr sz="2000" dirty="0" err="1">
                <a:solidFill>
                  <a:srgbClr val="00B050"/>
                </a:solidFill>
              </a:rPr>
              <a:t>секретной</a:t>
            </a:r>
            <a:r>
              <a:rPr sz="2000" dirty="0"/>
              <a:t> </a:t>
            </a:r>
            <a:r>
              <a:rPr sz="2000" dirty="0" err="1"/>
              <a:t>краской</a:t>
            </a:r>
            <a:r>
              <a:rPr sz="2000" dirty="0"/>
              <a:t>.</a:t>
            </a:r>
          </a:p>
          <a:p>
            <a:pPr marL="240631" marR="256540" indent="-240631">
              <a:lnSpc>
                <a:spcPct val="110000"/>
              </a:lnSpc>
              <a:spcBef>
                <a:spcPts val="500"/>
              </a:spcBef>
              <a:buSzPct val="100000"/>
              <a:buAutoNum type="arabicPeriod"/>
              <a:defRPr sz="2200"/>
            </a:pPr>
            <a:r>
              <a:rPr lang="en-US" sz="2000" dirty="0"/>
              <a:t> </a:t>
            </a:r>
            <a:r>
              <a:rPr sz="2000" dirty="0" err="1"/>
              <a:t>Боб</a:t>
            </a:r>
            <a:r>
              <a:rPr sz="2000" dirty="0"/>
              <a:t> </a:t>
            </a:r>
            <a:r>
              <a:rPr sz="2000" dirty="0" err="1"/>
              <a:t>смешал</a:t>
            </a:r>
            <a:r>
              <a:rPr sz="2000" dirty="0"/>
              <a:t> </a:t>
            </a:r>
            <a:r>
              <a:rPr sz="2000" dirty="0" err="1"/>
              <a:t>полученную</a:t>
            </a:r>
            <a:r>
              <a:rPr sz="2000" dirty="0"/>
              <a:t> </a:t>
            </a:r>
            <a:r>
              <a:rPr sz="2000" dirty="0" err="1">
                <a:solidFill>
                  <a:srgbClr val="FF0000"/>
                </a:solidFill>
              </a:rPr>
              <a:t>смешанную</a:t>
            </a:r>
            <a:r>
              <a:rPr sz="2000" dirty="0">
                <a:solidFill>
                  <a:srgbClr val="FF0000"/>
                </a:solidFill>
              </a:rPr>
              <a:t> </a:t>
            </a:r>
            <a:r>
              <a:rPr sz="2000" dirty="0" err="1">
                <a:solidFill>
                  <a:srgbClr val="FF0000"/>
                </a:solidFill>
              </a:rPr>
              <a:t>краску</a:t>
            </a:r>
            <a:r>
              <a:rPr sz="2000" dirty="0">
                <a:solidFill>
                  <a:srgbClr val="FF0000"/>
                </a:solidFill>
              </a:rPr>
              <a:t> </a:t>
            </a:r>
            <a:r>
              <a:rPr sz="2000" dirty="0" err="1"/>
              <a:t>от</a:t>
            </a:r>
            <a:r>
              <a:rPr sz="2000" dirty="0"/>
              <a:t> </a:t>
            </a:r>
            <a:r>
              <a:rPr sz="2000" dirty="0" err="1"/>
              <a:t>Алисы</a:t>
            </a:r>
            <a:r>
              <a:rPr sz="2000" dirty="0"/>
              <a:t> </a:t>
            </a:r>
            <a:r>
              <a:rPr sz="2000" dirty="0" err="1"/>
              <a:t>со</a:t>
            </a:r>
            <a:r>
              <a:rPr sz="2000" dirty="0"/>
              <a:t> </a:t>
            </a:r>
            <a:r>
              <a:rPr sz="2000" dirty="0" err="1"/>
              <a:t>своей</a:t>
            </a:r>
            <a:r>
              <a:rPr sz="2000" dirty="0"/>
              <a:t> </a:t>
            </a:r>
            <a:r>
              <a:rPr sz="2000" dirty="0" err="1">
                <a:solidFill>
                  <a:srgbClr val="00B050"/>
                </a:solidFill>
              </a:rPr>
              <a:t>секретной</a:t>
            </a:r>
            <a:r>
              <a:rPr sz="2000" dirty="0"/>
              <a:t> </a:t>
            </a:r>
            <a:r>
              <a:rPr sz="2000" dirty="0" err="1"/>
              <a:t>краской</a:t>
            </a:r>
            <a:r>
              <a:rPr sz="2000" dirty="0"/>
              <a:t>.</a:t>
            </a:r>
          </a:p>
          <a:p>
            <a:pPr marL="240631" marR="256540" indent="-240631">
              <a:lnSpc>
                <a:spcPct val="110000"/>
              </a:lnSpc>
              <a:spcBef>
                <a:spcPts val="500"/>
              </a:spcBef>
              <a:buSzPct val="100000"/>
              <a:buAutoNum type="arabicPeriod"/>
              <a:defRPr sz="2200"/>
            </a:pPr>
            <a:r>
              <a:rPr lang="en-US" sz="2000" dirty="0"/>
              <a:t> </a:t>
            </a:r>
            <a:r>
              <a:rPr sz="2000" dirty="0" err="1"/>
              <a:t>Теперь</a:t>
            </a:r>
            <a:r>
              <a:rPr sz="2000" dirty="0"/>
              <a:t> у </a:t>
            </a:r>
            <a:r>
              <a:rPr sz="2000" dirty="0" err="1"/>
              <a:t>Алисы</a:t>
            </a:r>
            <a:r>
              <a:rPr sz="2000" dirty="0"/>
              <a:t> и </a:t>
            </a:r>
            <a:r>
              <a:rPr sz="2000" dirty="0" err="1"/>
              <a:t>Боба</a:t>
            </a:r>
            <a:r>
              <a:rPr sz="2000" dirty="0"/>
              <a:t> </a:t>
            </a:r>
            <a:r>
              <a:rPr sz="2000" dirty="0" err="1"/>
              <a:t>есть</a:t>
            </a:r>
            <a:r>
              <a:rPr sz="2000" dirty="0"/>
              <a:t> </a:t>
            </a:r>
            <a:r>
              <a:rPr sz="2000" dirty="0" err="1">
                <a:highlight>
                  <a:srgbClr val="00FF00"/>
                </a:highlight>
              </a:rPr>
              <a:t>общая</a:t>
            </a:r>
            <a:r>
              <a:rPr sz="2000" dirty="0">
                <a:highlight>
                  <a:srgbClr val="00FF00"/>
                </a:highlight>
              </a:rPr>
              <a:t> </a:t>
            </a:r>
            <a:r>
              <a:rPr sz="2000" dirty="0" err="1">
                <a:highlight>
                  <a:srgbClr val="00FF00"/>
                </a:highlight>
              </a:rPr>
              <a:t>секретная</a:t>
            </a:r>
            <a:r>
              <a:rPr sz="2000" dirty="0">
                <a:highlight>
                  <a:srgbClr val="00FF00"/>
                </a:highlight>
              </a:rPr>
              <a:t> </a:t>
            </a:r>
            <a:r>
              <a:rPr sz="2000" dirty="0" err="1"/>
              <a:t>краска</a:t>
            </a:r>
            <a:r>
              <a:rPr sz="2000" dirty="0"/>
              <a:t>.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932A97E-C8FB-41FD-B625-FFC1EAD912E7}"/>
              </a:ext>
            </a:extLst>
          </p:cNvPr>
          <p:cNvSpPr/>
          <p:nvPr/>
        </p:nvSpPr>
        <p:spPr>
          <a:xfrm>
            <a:off x="1683426" y="1862657"/>
            <a:ext cx="1197864" cy="261608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05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общая краска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F45914B-3708-4366-924B-4E9E80C2254E}"/>
              </a:ext>
            </a:extLst>
          </p:cNvPr>
          <p:cNvSpPr/>
          <p:nvPr/>
        </p:nvSpPr>
        <p:spPr>
          <a:xfrm>
            <a:off x="1683426" y="2435111"/>
            <a:ext cx="1197864" cy="253914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05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секретная краска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3D8981C-C8E6-4673-9ED8-D0B074B8355A}"/>
              </a:ext>
            </a:extLst>
          </p:cNvPr>
          <p:cNvSpPr/>
          <p:nvPr/>
        </p:nvSpPr>
        <p:spPr>
          <a:xfrm>
            <a:off x="1683426" y="4839823"/>
            <a:ext cx="1197864" cy="253914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05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секретная краска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CC523D4-97F9-4363-BAE3-284CE684A50E}"/>
              </a:ext>
            </a:extLst>
          </p:cNvPr>
          <p:cNvSpPr/>
          <p:nvPr/>
        </p:nvSpPr>
        <p:spPr>
          <a:xfrm>
            <a:off x="1683426" y="5352355"/>
            <a:ext cx="1197864" cy="415496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05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общая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05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секретная краска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F1678A5-168B-4E77-A5BE-21FFD3170047}"/>
              </a:ext>
            </a:extLst>
          </p:cNvPr>
          <p:cNvSpPr/>
          <p:nvPr/>
        </p:nvSpPr>
        <p:spPr>
          <a:xfrm>
            <a:off x="1683426" y="3387544"/>
            <a:ext cx="1197864" cy="215442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8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публичный протокол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6F96F9B-FFC8-49D6-9FC4-DA33504C699D}"/>
              </a:ext>
            </a:extLst>
          </p:cNvPr>
          <p:cNvCxnSpPr>
            <a:cxnSpLocks/>
          </p:cNvCxnSpPr>
          <p:nvPr/>
        </p:nvCxnSpPr>
        <p:spPr>
          <a:xfrm>
            <a:off x="1425575" y="3495265"/>
            <a:ext cx="1676400" cy="536985"/>
          </a:xfrm>
          <a:prstGeom prst="line">
            <a:avLst/>
          </a:prstGeom>
          <a:noFill/>
          <a:ln w="15875" cap="flat">
            <a:solidFill>
              <a:schemeClr val="bg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D5CCEB0A-E1FB-47D7-98A5-3F15540CFB2F}"/>
              </a:ext>
            </a:extLst>
          </p:cNvPr>
          <p:cNvCxnSpPr>
            <a:cxnSpLocks/>
          </p:cNvCxnSpPr>
          <p:nvPr/>
        </p:nvCxnSpPr>
        <p:spPr>
          <a:xfrm flipH="1">
            <a:off x="1425575" y="3495265"/>
            <a:ext cx="1676400" cy="536985"/>
          </a:xfrm>
          <a:prstGeom prst="line">
            <a:avLst/>
          </a:prstGeom>
          <a:noFill/>
          <a:ln w="15875" cap="flat">
            <a:solidFill>
              <a:schemeClr val="bg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F7C2C73-9BFD-4B4D-8E9A-10F2896B352C}"/>
              </a:ext>
            </a:extLst>
          </p:cNvPr>
          <p:cNvSpPr/>
          <p:nvPr/>
        </p:nvSpPr>
        <p:spPr>
          <a:xfrm>
            <a:off x="1683426" y="4032250"/>
            <a:ext cx="1197864" cy="301687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92B635DB-97D8-4B85-AD6B-B6DE96BB985A}"/>
              </a:ext>
            </a:extLst>
          </p:cNvPr>
          <p:cNvSpPr/>
          <p:nvPr/>
        </p:nvSpPr>
        <p:spPr>
          <a:xfrm>
            <a:off x="2014454" y="3892989"/>
            <a:ext cx="481096" cy="301687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F2BB6D-61F0-4B4B-BA1F-ECBC876D1DA4}"/>
              </a:ext>
            </a:extLst>
          </p:cNvPr>
          <p:cNvSpPr txBox="1"/>
          <p:nvPr/>
        </p:nvSpPr>
        <p:spPr>
          <a:xfrm>
            <a:off x="470437" y="946212"/>
            <a:ext cx="9248684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Как Клиент и Сервер устанавливают общий секретный ключ шифрования. На основе теории больших чисел.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675D68-9416-470F-A8A8-F37CD1D3AE8B}"/>
              </a:ext>
            </a:extLst>
          </p:cNvPr>
          <p:cNvSpPr txBox="1"/>
          <p:nvPr/>
        </p:nvSpPr>
        <p:spPr>
          <a:xfrm>
            <a:off x="1425575" y="3641333"/>
            <a:ext cx="1908534" cy="2616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1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Установка ТСР соединения</a:t>
            </a:r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1" build="p" bldLvl="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23E1058-30DC-4F5B-A846-FB28A8D9EAFD}"/>
              </a:ext>
            </a:extLst>
          </p:cNvPr>
          <p:cNvSpPr/>
          <p:nvPr/>
        </p:nvSpPr>
        <p:spPr>
          <a:xfrm>
            <a:off x="7318268" y="1911793"/>
            <a:ext cx="3454400" cy="3454400"/>
          </a:xfrm>
          <a:prstGeom prst="rect">
            <a:avLst/>
          </a:prstGeom>
          <a:blipFill dpi="0" rotWithShape="1">
            <a:blip r:embed="rId4">
              <a:alphaModFix amt="7000"/>
            </a:blip>
            <a:srcRect/>
            <a:stretch>
              <a:fillRect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91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dirty="0"/>
              <a:t>СЕРТИФИКАТЫ</a:t>
            </a:r>
          </a:p>
        </p:txBody>
      </p:sp>
      <p:sp>
        <p:nvSpPr>
          <p:cNvPr id="92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93" name="object 16"/>
          <p:cNvSpPr txBox="1"/>
          <p:nvPr/>
        </p:nvSpPr>
        <p:spPr>
          <a:xfrm>
            <a:off x="558033" y="2634728"/>
            <a:ext cx="10015272" cy="2069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R="256540">
              <a:lnSpc>
                <a:spcPct val="120000"/>
              </a:lnSpc>
              <a:spcBef>
                <a:spcPts val="500"/>
              </a:spcBef>
              <a:defRPr sz="2600"/>
            </a:pPr>
            <a:r>
              <a:rPr lang="ru-RU" sz="2000" b="1" dirty="0">
                <a:solidFill>
                  <a:srgbClr val="015BEC"/>
                </a:solidFill>
              </a:rPr>
              <a:t>Ц</a:t>
            </a:r>
            <a:r>
              <a:rPr sz="2000" b="1" dirty="0" err="1">
                <a:solidFill>
                  <a:srgbClr val="015BEC"/>
                </a:solidFill>
              </a:rPr>
              <a:t>ифров</a:t>
            </a:r>
            <a:r>
              <a:rPr lang="ru-RU" sz="2000" b="1" dirty="0">
                <a:solidFill>
                  <a:srgbClr val="015BEC"/>
                </a:solidFill>
              </a:rPr>
              <a:t>ой</a:t>
            </a:r>
            <a:r>
              <a:rPr sz="2000" b="1" dirty="0">
                <a:solidFill>
                  <a:srgbClr val="015BEC"/>
                </a:solidFill>
              </a:rPr>
              <a:t> </a:t>
            </a:r>
            <a:r>
              <a:rPr sz="2000" b="1" dirty="0" err="1">
                <a:solidFill>
                  <a:srgbClr val="015BEC"/>
                </a:solidFill>
              </a:rPr>
              <a:t>сертификат</a:t>
            </a:r>
            <a:r>
              <a:rPr sz="2000" b="1" dirty="0">
                <a:solidFill>
                  <a:srgbClr val="015BEC"/>
                </a:solidFill>
              </a:rPr>
              <a:t> </a:t>
            </a:r>
            <a:r>
              <a:rPr sz="2000" dirty="0"/>
              <a:t>— </a:t>
            </a:r>
            <a:r>
              <a:rPr sz="2000" dirty="0" err="1"/>
              <a:t>электронный</a:t>
            </a:r>
            <a:r>
              <a:rPr lang="ru-RU" sz="2000" dirty="0"/>
              <a:t> </a:t>
            </a:r>
            <a:r>
              <a:rPr sz="2000" dirty="0" err="1"/>
              <a:t>документ</a:t>
            </a:r>
            <a:r>
              <a:rPr lang="ru-RU" sz="2000" dirty="0"/>
              <a:t> </a:t>
            </a:r>
            <a:r>
              <a:rPr sz="2000" dirty="0" err="1"/>
              <a:t>для</a:t>
            </a:r>
            <a:r>
              <a:rPr sz="2000" dirty="0"/>
              <a:t> </a:t>
            </a:r>
            <a:r>
              <a:rPr sz="2000" dirty="0" err="1"/>
              <a:t>идентификации</a:t>
            </a:r>
            <a:r>
              <a:rPr sz="2000" dirty="0"/>
              <a:t> </a:t>
            </a:r>
            <a:r>
              <a:rPr sz="2000" dirty="0" err="1"/>
              <a:t>сервера</a:t>
            </a:r>
            <a:r>
              <a:rPr sz="2000" dirty="0"/>
              <a:t>. </a:t>
            </a:r>
            <a:endParaRPr lang="ru-RU" sz="2000" dirty="0"/>
          </a:p>
          <a:p>
            <a:pPr marR="256540">
              <a:lnSpc>
                <a:spcPct val="120000"/>
              </a:lnSpc>
              <a:spcBef>
                <a:spcPts val="500"/>
              </a:spcBef>
              <a:defRPr sz="2600"/>
            </a:pPr>
            <a:endParaRPr lang="ru-RU" sz="2000" dirty="0"/>
          </a:p>
          <a:p>
            <a:pPr marR="256540">
              <a:lnSpc>
                <a:spcPct val="120000"/>
              </a:lnSpc>
              <a:spcBef>
                <a:spcPts val="500"/>
              </a:spcBef>
              <a:defRPr sz="2600"/>
            </a:pPr>
            <a:r>
              <a:rPr sz="2000" b="1" dirty="0" err="1"/>
              <a:t>Сертификат</a:t>
            </a:r>
            <a:r>
              <a:rPr sz="2000" b="1" dirty="0"/>
              <a:t> </a:t>
            </a:r>
            <a:r>
              <a:rPr sz="2000" b="1" dirty="0" err="1"/>
              <a:t>подтверждает</a:t>
            </a:r>
            <a:r>
              <a:rPr lang="ru-RU" sz="2000" b="1" dirty="0"/>
              <a:t>, что</a:t>
            </a:r>
            <a:r>
              <a:rPr sz="2000" b="1" dirty="0"/>
              <a:t>: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600"/>
            </a:pPr>
            <a:r>
              <a:rPr sz="2000" dirty="0" err="1"/>
              <a:t>Лицо</a:t>
            </a:r>
            <a:r>
              <a:rPr sz="2000" dirty="0"/>
              <a:t>, </a:t>
            </a:r>
            <a:r>
              <a:rPr sz="2000" dirty="0" err="1"/>
              <a:t>которому</a:t>
            </a:r>
            <a:r>
              <a:rPr sz="2000" dirty="0"/>
              <a:t> </a:t>
            </a:r>
            <a:r>
              <a:rPr sz="2000" dirty="0" err="1"/>
              <a:t>он</a:t>
            </a:r>
            <a:r>
              <a:rPr sz="2000" dirty="0"/>
              <a:t> </a:t>
            </a:r>
            <a:r>
              <a:rPr sz="2000" dirty="0" err="1"/>
              <a:t>выдан</a:t>
            </a:r>
            <a:r>
              <a:rPr sz="2000" dirty="0"/>
              <a:t>, </a:t>
            </a:r>
            <a:r>
              <a:rPr sz="2000" dirty="0" err="1"/>
              <a:t>действительно</a:t>
            </a:r>
            <a:r>
              <a:rPr sz="2000" dirty="0"/>
              <a:t> </a:t>
            </a:r>
            <a:r>
              <a:rPr sz="2000" dirty="0" err="1"/>
              <a:t>существует</a:t>
            </a:r>
            <a:r>
              <a:rPr sz="2000" dirty="0"/>
              <a:t>.</a:t>
            </a:r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600"/>
            </a:pPr>
            <a:r>
              <a:rPr sz="2000" dirty="0" err="1"/>
              <a:t>Оно</a:t>
            </a:r>
            <a:r>
              <a:rPr sz="2000" dirty="0"/>
              <a:t> </a:t>
            </a:r>
            <a:r>
              <a:rPr sz="2000" dirty="0" err="1"/>
              <a:t>управляет</a:t>
            </a:r>
            <a:r>
              <a:rPr sz="2000" dirty="0"/>
              <a:t> </a:t>
            </a:r>
            <a:r>
              <a:rPr sz="2000" dirty="0" err="1"/>
              <a:t>сервером</a:t>
            </a:r>
            <a:r>
              <a:rPr sz="2000" dirty="0"/>
              <a:t>, </a:t>
            </a:r>
            <a:r>
              <a:rPr sz="2000" dirty="0" err="1"/>
              <a:t>который</a:t>
            </a:r>
            <a:r>
              <a:rPr sz="2000" dirty="0"/>
              <a:t> </a:t>
            </a:r>
            <a:r>
              <a:rPr sz="2000" dirty="0" err="1"/>
              <a:t>указан</a:t>
            </a:r>
            <a:r>
              <a:rPr lang="ru-RU" sz="2000" dirty="0"/>
              <a:t> </a:t>
            </a:r>
            <a:r>
              <a:rPr sz="2000" dirty="0"/>
              <a:t>в</a:t>
            </a:r>
            <a:r>
              <a:rPr lang="en-US" sz="2000" dirty="0"/>
              <a:t> </a:t>
            </a:r>
            <a:r>
              <a:rPr sz="2000" dirty="0" err="1"/>
              <a:t>сертификате</a:t>
            </a:r>
            <a:r>
              <a:rPr sz="2000" dirty="0"/>
              <a:t>.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93A50F2-CD6A-400B-949B-011D479C2F90}"/>
              </a:ext>
            </a:extLst>
          </p:cNvPr>
          <p:cNvSpPr/>
          <p:nvPr/>
        </p:nvSpPr>
        <p:spPr>
          <a:xfrm>
            <a:off x="996448" y="1703387"/>
            <a:ext cx="3454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256540">
              <a:lnSpc>
                <a:spcPct val="80000"/>
              </a:lnSpc>
              <a:defRPr sz="2600"/>
            </a:pPr>
            <a:r>
              <a:rPr lang="ru-RU" sz="2000" b="1" dirty="0"/>
              <a:t>А ты</a:t>
            </a:r>
            <a:r>
              <a:rPr lang="en-US" sz="2000" b="1" dirty="0"/>
              <a:t> </a:t>
            </a:r>
            <a:r>
              <a:rPr lang="ru-RU" sz="2000" b="1" dirty="0"/>
              <a:t>точно</a:t>
            </a:r>
            <a:r>
              <a:rPr lang="en-US" sz="2000" b="1" dirty="0"/>
              <a:t> </a:t>
            </a:r>
            <a:r>
              <a:rPr lang="ru-RU" sz="2000" b="1" dirty="0"/>
              <a:t>тот</a:t>
            </a:r>
            <a:r>
              <a:rPr lang="en-US" sz="2000" b="1" dirty="0"/>
              <a:t> </a:t>
            </a:r>
            <a:r>
              <a:rPr lang="ru-RU" sz="2000" b="1" dirty="0"/>
              <a:t>сервер?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1E42350-21BB-42CD-89F0-96F319934C32}"/>
              </a:ext>
            </a:extLst>
          </p:cNvPr>
          <p:cNvSpPr/>
          <p:nvPr/>
        </p:nvSpPr>
        <p:spPr>
          <a:xfrm>
            <a:off x="437648" y="1378586"/>
            <a:ext cx="612668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5000" dirty="0">
                <a:solidFill>
                  <a:srgbClr val="015BEC"/>
                </a:solidFill>
                <a:latin typeface="Arial Black" panose="020B0A04020102020204" pitchFamily="34" charset="0"/>
              </a:rPr>
              <a:t>«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0EC5888-7A04-4DBE-B862-54B8F033868F}"/>
              </a:ext>
            </a:extLst>
          </p:cNvPr>
          <p:cNvSpPr/>
          <p:nvPr/>
        </p:nvSpPr>
        <p:spPr>
          <a:xfrm>
            <a:off x="4144514" y="1378586"/>
            <a:ext cx="612668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5000" dirty="0">
                <a:solidFill>
                  <a:srgbClr val="015BEC"/>
                </a:solidFill>
                <a:latin typeface="Arial Black" panose="020B0A04020102020204" pitchFamily="34" charset="0"/>
              </a:rPr>
              <a:t>»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C53984-F755-492B-8071-017E97DEA80A}"/>
              </a:ext>
            </a:extLst>
          </p:cNvPr>
          <p:cNvSpPr txBox="1"/>
          <p:nvPr/>
        </p:nvSpPr>
        <p:spPr>
          <a:xfrm>
            <a:off x="5261207" y="512768"/>
            <a:ext cx="5747808" cy="1754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ru-RU" sz="1200" b="0" i="0" u="none" strike="noStrike" cap="none" spc="0" normalizeH="0" baseline="0" dirty="0" err="1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Самоподписанные</a:t>
            </a:r>
            <a:r>
              <a:rPr lang="ru-RU" sz="1200" dirty="0"/>
              <a:t>, у которых нет связки с корневым, а значит нет гарантий достоверности</a:t>
            </a: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;</a:t>
            </a: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ru-RU" sz="1200" dirty="0"/>
              <a:t>Стандартные, которые используют большинство сайтов, получаю от компаний УЦ;</a:t>
            </a: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sz="1200" dirty="0"/>
              <a:t>Extended validation certificate – </a:t>
            </a:r>
            <a:r>
              <a:rPr lang="ru-RU" sz="1200" dirty="0"/>
              <a:t>сертификат расширенной поддержки, с информацией о Компании: адрес, чем занимается и т.п.</a:t>
            </a: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ru-RU" dirty="0"/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617626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dirty="0"/>
              <a:t>ОСНОВНЫЕ ОПРЕДЕЛЕНИЯ</a:t>
            </a:r>
          </a:p>
        </p:txBody>
      </p:sp>
      <p:sp>
        <p:nvSpPr>
          <p:cNvPr id="96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97" name="object 16"/>
          <p:cNvSpPr txBox="1"/>
          <p:nvPr/>
        </p:nvSpPr>
        <p:spPr>
          <a:xfrm>
            <a:off x="551096" y="1858645"/>
            <a:ext cx="11090042" cy="3282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R="256540">
              <a:spcBef>
                <a:spcPts val="1000"/>
              </a:spcBef>
              <a:defRPr sz="2600"/>
            </a:pPr>
            <a:r>
              <a:rPr sz="2000" b="1" dirty="0" err="1">
                <a:solidFill>
                  <a:srgbClr val="2659E3"/>
                </a:solidFill>
              </a:rPr>
              <a:t>Идентификация</a:t>
            </a:r>
            <a:r>
              <a:rPr sz="2000" dirty="0"/>
              <a:t> — </a:t>
            </a:r>
            <a:r>
              <a:rPr sz="2000" dirty="0" err="1"/>
              <a:t>это</a:t>
            </a:r>
            <a:r>
              <a:rPr sz="2000" dirty="0"/>
              <a:t> </a:t>
            </a:r>
            <a:r>
              <a:rPr sz="2000" dirty="0" err="1"/>
              <a:t>заявление</a:t>
            </a:r>
            <a:r>
              <a:rPr sz="2000" dirty="0"/>
              <a:t> о </a:t>
            </a:r>
            <a:r>
              <a:rPr sz="2000" dirty="0" err="1"/>
              <a:t>том</a:t>
            </a:r>
            <a:r>
              <a:rPr sz="2000" dirty="0"/>
              <a:t>, </a:t>
            </a:r>
            <a:r>
              <a:rPr sz="2000" dirty="0" err="1"/>
              <a:t>кем</a:t>
            </a:r>
            <a:r>
              <a:rPr sz="2000" dirty="0"/>
              <a:t> </a:t>
            </a:r>
            <a:r>
              <a:rPr sz="2000" dirty="0" err="1"/>
              <a:t>вы</a:t>
            </a:r>
            <a:r>
              <a:rPr sz="2000" dirty="0"/>
              <a:t> </a:t>
            </a:r>
            <a:r>
              <a:rPr sz="2000" dirty="0" err="1"/>
              <a:t>являетесь</a:t>
            </a:r>
            <a:r>
              <a:rPr sz="2000" dirty="0"/>
              <a:t>. В </a:t>
            </a:r>
            <a:r>
              <a:rPr sz="2000" dirty="0" err="1"/>
              <a:t>зависимости</a:t>
            </a:r>
            <a:r>
              <a:rPr sz="2000" dirty="0"/>
              <a:t> </a:t>
            </a:r>
            <a:r>
              <a:rPr sz="2000" dirty="0" err="1"/>
              <a:t>от</a:t>
            </a:r>
            <a:r>
              <a:rPr sz="2000" dirty="0"/>
              <a:t> </a:t>
            </a:r>
            <a:r>
              <a:rPr sz="2000" dirty="0" err="1"/>
              <a:t>ситуации</a:t>
            </a:r>
            <a:r>
              <a:rPr sz="2000" dirty="0"/>
              <a:t>, </a:t>
            </a:r>
            <a:r>
              <a:rPr sz="2000" dirty="0" err="1"/>
              <a:t>это</a:t>
            </a:r>
            <a:r>
              <a:rPr sz="2000" dirty="0"/>
              <a:t> </a:t>
            </a:r>
            <a:r>
              <a:rPr sz="2000" dirty="0" err="1"/>
              <a:t>может</a:t>
            </a:r>
            <a:r>
              <a:rPr sz="2000" dirty="0"/>
              <a:t> </a:t>
            </a:r>
            <a:r>
              <a:rPr sz="2000" dirty="0" err="1"/>
              <a:t>быть</a:t>
            </a:r>
            <a:r>
              <a:rPr sz="2000" dirty="0"/>
              <a:t> </a:t>
            </a:r>
            <a:r>
              <a:rPr lang="ru-RU" sz="2000" dirty="0">
                <a:highlight>
                  <a:srgbClr val="00FF00"/>
                </a:highlight>
              </a:rPr>
              <a:t>ФИО</a:t>
            </a:r>
            <a:r>
              <a:rPr sz="2000" dirty="0">
                <a:highlight>
                  <a:srgbClr val="00FF00"/>
                </a:highlight>
              </a:rPr>
              <a:t>, </a:t>
            </a:r>
            <a:r>
              <a:rPr lang="en-US" sz="2000" dirty="0">
                <a:highlight>
                  <a:srgbClr val="00FF00"/>
                </a:highlight>
              </a:rPr>
              <a:t>e-mail</a:t>
            </a:r>
            <a:r>
              <a:rPr sz="2000" dirty="0">
                <a:highlight>
                  <a:srgbClr val="00FF00"/>
                </a:highlight>
              </a:rPr>
              <a:t>, </a:t>
            </a:r>
            <a:r>
              <a:rPr sz="2000" dirty="0" err="1">
                <a:highlight>
                  <a:srgbClr val="00FF00"/>
                </a:highlight>
              </a:rPr>
              <a:t>номер</a:t>
            </a:r>
            <a:r>
              <a:rPr sz="2000" dirty="0">
                <a:highlight>
                  <a:srgbClr val="00FF00"/>
                </a:highlight>
              </a:rPr>
              <a:t> </a:t>
            </a:r>
            <a:r>
              <a:rPr sz="2000" dirty="0" err="1">
                <a:highlight>
                  <a:srgbClr val="00FF00"/>
                </a:highlight>
              </a:rPr>
              <a:t>учетной</a:t>
            </a:r>
            <a:r>
              <a:rPr sz="2000" dirty="0">
                <a:highlight>
                  <a:srgbClr val="00FF00"/>
                </a:highlight>
              </a:rPr>
              <a:t> </a:t>
            </a:r>
            <a:r>
              <a:rPr sz="2000" dirty="0" err="1">
                <a:highlight>
                  <a:srgbClr val="00FF00"/>
                </a:highlight>
              </a:rPr>
              <a:t>записи</a:t>
            </a:r>
            <a:r>
              <a:rPr sz="2000" dirty="0"/>
              <a:t>, и</a:t>
            </a:r>
            <a:r>
              <a:rPr lang="ru-RU" sz="2000" dirty="0"/>
              <a:t> </a:t>
            </a:r>
            <a:r>
              <a:rPr sz="2000" dirty="0"/>
              <a:t>т</a:t>
            </a:r>
            <a:r>
              <a:rPr lang="ru-RU" sz="2000" dirty="0"/>
              <a:t>.</a:t>
            </a:r>
            <a:r>
              <a:rPr sz="2000" dirty="0"/>
              <a:t>д.</a:t>
            </a:r>
            <a:endParaRPr lang="ru-RU" sz="2000" dirty="0"/>
          </a:p>
          <a:p>
            <a:pPr marR="256540">
              <a:spcBef>
                <a:spcPts val="1000"/>
              </a:spcBef>
              <a:defRPr sz="2600"/>
            </a:pPr>
            <a:endParaRPr sz="2000" dirty="0"/>
          </a:p>
          <a:p>
            <a:pPr marR="256540">
              <a:spcBef>
                <a:spcPts val="1000"/>
              </a:spcBef>
              <a:defRPr sz="2600"/>
            </a:pPr>
            <a:r>
              <a:rPr sz="2000" b="1" dirty="0" err="1">
                <a:solidFill>
                  <a:srgbClr val="2659E3"/>
                </a:solidFill>
              </a:rPr>
              <a:t>Аутентификация</a:t>
            </a:r>
            <a:r>
              <a:rPr sz="2000" dirty="0"/>
              <a:t> (</a:t>
            </a:r>
            <a:r>
              <a:rPr lang="en-US" sz="2000" dirty="0"/>
              <a:t>A</a:t>
            </a:r>
            <a:r>
              <a:rPr sz="2000" dirty="0"/>
              <a:t>uthentication – </a:t>
            </a:r>
            <a:r>
              <a:rPr sz="2000" dirty="0" err="1"/>
              <a:t>реальный</a:t>
            </a:r>
            <a:r>
              <a:rPr sz="2000" dirty="0"/>
              <a:t>, </a:t>
            </a:r>
            <a:r>
              <a:rPr sz="2000" dirty="0" err="1"/>
              <a:t>подлинный</a:t>
            </a:r>
            <a:r>
              <a:rPr sz="2000" dirty="0"/>
              <a:t>) – </a:t>
            </a:r>
            <a:r>
              <a:rPr sz="2000" dirty="0" err="1"/>
              <a:t>процесс</a:t>
            </a:r>
            <a:r>
              <a:rPr sz="2000" dirty="0"/>
              <a:t> </a:t>
            </a:r>
            <a:r>
              <a:rPr sz="2000" dirty="0" err="1"/>
              <a:t>подтверждения</a:t>
            </a:r>
            <a:r>
              <a:rPr sz="2000" dirty="0"/>
              <a:t> </a:t>
            </a:r>
            <a:r>
              <a:rPr sz="2000" dirty="0" err="1"/>
              <a:t>того</a:t>
            </a:r>
            <a:r>
              <a:rPr sz="2000" dirty="0"/>
              <a:t>, </a:t>
            </a:r>
            <a:r>
              <a:rPr sz="2000" dirty="0" err="1"/>
              <a:t>что</a:t>
            </a:r>
            <a:r>
              <a:rPr sz="2000" dirty="0"/>
              <a:t> </a:t>
            </a:r>
            <a:r>
              <a:rPr sz="2000" dirty="0" err="1"/>
              <a:t>сторона</a:t>
            </a:r>
            <a:r>
              <a:rPr sz="2000" dirty="0"/>
              <a:t>, </a:t>
            </a:r>
            <a:r>
              <a:rPr sz="2000" dirty="0" err="1"/>
              <a:t>заявившая</a:t>
            </a:r>
            <a:r>
              <a:rPr sz="2000" dirty="0"/>
              <a:t> о </a:t>
            </a:r>
            <a:r>
              <a:rPr sz="2000" dirty="0" err="1"/>
              <a:t>себе</a:t>
            </a:r>
            <a:r>
              <a:rPr sz="2000" dirty="0"/>
              <a:t>, </a:t>
            </a:r>
            <a:r>
              <a:rPr sz="2000" dirty="0" err="1"/>
              <a:t>таковои</a:t>
            </a:r>
            <a:r>
              <a:rPr sz="2000" dirty="0"/>
              <a:t>̆ </a:t>
            </a:r>
            <a:r>
              <a:rPr sz="2000" dirty="0" err="1"/>
              <a:t>на</a:t>
            </a:r>
            <a:r>
              <a:rPr sz="2000" dirty="0"/>
              <a:t> </a:t>
            </a:r>
            <a:r>
              <a:rPr sz="2000" dirty="0" err="1"/>
              <a:t>самом</a:t>
            </a:r>
            <a:r>
              <a:rPr sz="2000" dirty="0"/>
              <a:t> </a:t>
            </a:r>
            <a:r>
              <a:rPr sz="2000" dirty="0" err="1"/>
              <a:t>деле</a:t>
            </a:r>
            <a:r>
              <a:rPr sz="2000" dirty="0"/>
              <a:t> и </a:t>
            </a:r>
            <a:r>
              <a:rPr sz="2000" dirty="0" err="1"/>
              <a:t>является</a:t>
            </a:r>
            <a:r>
              <a:rPr lang="ru-RU" sz="2000" dirty="0"/>
              <a:t> (</a:t>
            </a:r>
            <a:r>
              <a:rPr lang="ru-RU" sz="2000" dirty="0">
                <a:highlight>
                  <a:srgbClr val="00FFFF"/>
                </a:highlight>
              </a:rPr>
              <a:t>пароль)</a:t>
            </a:r>
            <a:r>
              <a:rPr sz="2000" dirty="0"/>
              <a:t>.</a:t>
            </a:r>
            <a:endParaRPr lang="ru-RU" sz="2000" dirty="0"/>
          </a:p>
          <a:p>
            <a:pPr marR="256540">
              <a:spcBef>
                <a:spcPts val="1000"/>
              </a:spcBef>
              <a:defRPr sz="2600"/>
            </a:pPr>
            <a:endParaRPr sz="2000" dirty="0"/>
          </a:p>
          <a:p>
            <a:pPr marR="256540">
              <a:spcBef>
                <a:spcPts val="1000"/>
              </a:spcBef>
              <a:defRPr sz="2600"/>
            </a:pPr>
            <a:r>
              <a:rPr sz="2000" b="1" dirty="0" err="1">
                <a:solidFill>
                  <a:srgbClr val="2659E3"/>
                </a:solidFill>
              </a:rPr>
              <a:t>Авторизация</a:t>
            </a:r>
            <a:r>
              <a:rPr sz="2000" b="1" dirty="0"/>
              <a:t> </a:t>
            </a:r>
            <a:r>
              <a:rPr sz="2000" dirty="0"/>
              <a:t>(Authorization — </a:t>
            </a:r>
            <a:r>
              <a:rPr sz="2000" dirty="0" err="1"/>
              <a:t>разрешение</a:t>
            </a:r>
            <a:r>
              <a:rPr sz="2000" dirty="0"/>
              <a:t>) — </a:t>
            </a:r>
            <a:r>
              <a:rPr sz="2000" dirty="0" err="1"/>
              <a:t>предоставление</a:t>
            </a:r>
            <a:r>
              <a:rPr sz="2000" dirty="0"/>
              <a:t> </a:t>
            </a:r>
            <a:r>
              <a:rPr sz="2000" dirty="0" err="1">
                <a:highlight>
                  <a:srgbClr val="FFFF00"/>
                </a:highlight>
              </a:rPr>
              <a:t>прав</a:t>
            </a:r>
            <a:r>
              <a:rPr sz="2000" dirty="0">
                <a:highlight>
                  <a:srgbClr val="FFFF00"/>
                </a:highlight>
              </a:rPr>
              <a:t> </a:t>
            </a:r>
            <a:r>
              <a:rPr sz="2000" dirty="0" err="1">
                <a:highlight>
                  <a:srgbClr val="FFFF00"/>
                </a:highlight>
              </a:rPr>
              <a:t>на</a:t>
            </a:r>
            <a:r>
              <a:rPr sz="2000" dirty="0">
                <a:highlight>
                  <a:srgbClr val="FFFF00"/>
                </a:highlight>
              </a:rPr>
              <a:t> </a:t>
            </a:r>
            <a:r>
              <a:rPr sz="2000" dirty="0" err="1">
                <a:highlight>
                  <a:srgbClr val="FFFF00"/>
                </a:highlight>
              </a:rPr>
              <a:t>выполнение</a:t>
            </a:r>
            <a:r>
              <a:rPr sz="2000" dirty="0">
                <a:highlight>
                  <a:srgbClr val="FFFF00"/>
                </a:highlight>
              </a:rPr>
              <a:t> </a:t>
            </a:r>
            <a:r>
              <a:rPr sz="2000" dirty="0" err="1">
                <a:highlight>
                  <a:srgbClr val="FFFF00"/>
                </a:highlight>
              </a:rPr>
              <a:t>определённых</a:t>
            </a:r>
            <a:r>
              <a:rPr sz="2000" dirty="0">
                <a:highlight>
                  <a:srgbClr val="FFFF00"/>
                </a:highlight>
              </a:rPr>
              <a:t> </a:t>
            </a:r>
            <a:r>
              <a:rPr sz="2000" dirty="0" err="1">
                <a:highlight>
                  <a:srgbClr val="FFFF00"/>
                </a:highlight>
              </a:rPr>
              <a:t>действий</a:t>
            </a:r>
            <a:r>
              <a:rPr sz="2000" dirty="0"/>
              <a:t>, а </a:t>
            </a:r>
            <a:r>
              <a:rPr sz="2000" dirty="0" err="1"/>
              <a:t>также</a:t>
            </a:r>
            <a:r>
              <a:rPr sz="2000" dirty="0"/>
              <a:t> </a:t>
            </a:r>
            <a:r>
              <a:rPr sz="2000" dirty="0" err="1"/>
              <a:t>процесс</a:t>
            </a:r>
            <a:r>
              <a:rPr sz="2000" dirty="0"/>
              <a:t> </a:t>
            </a:r>
            <a:r>
              <a:rPr sz="2000" dirty="0" err="1"/>
              <a:t>проверки</a:t>
            </a:r>
            <a:r>
              <a:rPr sz="2000" dirty="0"/>
              <a:t> </a:t>
            </a:r>
            <a:r>
              <a:rPr lang="ru-RU" sz="2000" dirty="0"/>
              <a:t>наличия </a:t>
            </a:r>
            <a:r>
              <a:rPr sz="2000" dirty="0" err="1"/>
              <a:t>прав</a:t>
            </a:r>
            <a:r>
              <a:rPr sz="2000" dirty="0"/>
              <a:t> </a:t>
            </a:r>
            <a:r>
              <a:rPr sz="2000" dirty="0" err="1"/>
              <a:t>при</a:t>
            </a:r>
            <a:r>
              <a:rPr sz="2000" dirty="0"/>
              <a:t> </a:t>
            </a:r>
            <a:r>
              <a:rPr sz="2000" dirty="0" err="1"/>
              <a:t>попытке</a:t>
            </a:r>
            <a:r>
              <a:rPr sz="2000" dirty="0"/>
              <a:t> </a:t>
            </a:r>
            <a:r>
              <a:rPr sz="2000" dirty="0" err="1"/>
              <a:t>выполнения</a:t>
            </a:r>
            <a:r>
              <a:rPr sz="2000" dirty="0"/>
              <a:t> </a:t>
            </a:r>
            <a:r>
              <a:rPr lang="ru-RU" sz="2000" dirty="0"/>
              <a:t>этих </a:t>
            </a:r>
            <a:r>
              <a:rPr sz="2000" dirty="0" err="1"/>
              <a:t>действий</a:t>
            </a:r>
            <a:r>
              <a:rPr sz="2000" dirty="0"/>
              <a:t>.</a:t>
            </a:r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dirty="0"/>
              <a:t>ВИДЫ АУТЕНТИФИКАЦИИ</a:t>
            </a:r>
          </a:p>
        </p:txBody>
      </p:sp>
      <p:sp>
        <p:nvSpPr>
          <p:cNvPr id="100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01" name="object 16"/>
          <p:cNvSpPr txBox="1"/>
          <p:nvPr/>
        </p:nvSpPr>
        <p:spPr>
          <a:xfrm>
            <a:off x="550979" y="1776271"/>
            <a:ext cx="11060312" cy="3674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Аутентификация</a:t>
            </a:r>
            <a:r>
              <a:rPr sz="2000" dirty="0"/>
              <a:t> </a:t>
            </a:r>
            <a:r>
              <a:rPr sz="2000" dirty="0" err="1"/>
              <a:t>по</a:t>
            </a:r>
            <a:r>
              <a:rPr sz="2000" dirty="0"/>
              <a:t> </a:t>
            </a:r>
            <a:r>
              <a:rPr sz="2000" dirty="0" err="1"/>
              <a:t>паролю</a:t>
            </a:r>
            <a:r>
              <a:rPr lang="ru-RU" sz="2000" dirty="0"/>
              <a:t>.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/>
              <a:t>HTTP</a:t>
            </a:r>
            <a:r>
              <a:rPr lang="ru-RU" sz="2000" dirty="0"/>
              <a:t>-</a:t>
            </a:r>
            <a:r>
              <a:rPr sz="2000" dirty="0"/>
              <a:t>authentication:</a:t>
            </a:r>
          </a:p>
          <a:p>
            <a:pPr marL="774700" marR="256540" lvl="1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/>
              <a:t>Basic — username и password </a:t>
            </a:r>
            <a:r>
              <a:rPr sz="2000" dirty="0" err="1"/>
              <a:t>пользователя</a:t>
            </a:r>
            <a:r>
              <a:rPr sz="2000" dirty="0"/>
              <a:t> </a:t>
            </a:r>
            <a:r>
              <a:rPr sz="2000" dirty="0" err="1"/>
              <a:t>передаются</a:t>
            </a:r>
            <a:r>
              <a:rPr lang="ru-RU" sz="2000" dirty="0"/>
              <a:t>, зашифрованный </a:t>
            </a:r>
            <a:r>
              <a:rPr lang="en-US" sz="2000" dirty="0"/>
              <a:t>base64</a:t>
            </a:r>
            <a:r>
              <a:rPr lang="ru-RU" sz="2000" dirty="0"/>
              <a:t>, который передаётся </a:t>
            </a:r>
            <a:r>
              <a:rPr sz="2000" dirty="0"/>
              <a:t>в </a:t>
            </a:r>
            <a:r>
              <a:rPr sz="2000" dirty="0" err="1"/>
              <a:t>заголовке</a:t>
            </a:r>
            <a:r>
              <a:rPr sz="2000" dirty="0"/>
              <a:t> Authorization.</a:t>
            </a:r>
          </a:p>
          <a:p>
            <a:pPr marL="774700" marR="256540" lvl="1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/>
              <a:t>Digest — </a:t>
            </a:r>
            <a:r>
              <a:rPr sz="2000" dirty="0" err="1"/>
              <a:t>сервер</a:t>
            </a:r>
            <a:r>
              <a:rPr sz="2000" dirty="0"/>
              <a:t> </a:t>
            </a:r>
            <a:r>
              <a:rPr sz="2000" dirty="0" err="1"/>
              <a:t>посылает</a:t>
            </a:r>
            <a:r>
              <a:rPr sz="2000" dirty="0"/>
              <a:t> </a:t>
            </a:r>
            <a:r>
              <a:rPr sz="2000" dirty="0" err="1"/>
              <a:t>уникальное</a:t>
            </a:r>
            <a:r>
              <a:rPr sz="2000" dirty="0"/>
              <a:t> </a:t>
            </a:r>
            <a:r>
              <a:rPr sz="2000" dirty="0" err="1"/>
              <a:t>значение</a:t>
            </a:r>
            <a:r>
              <a:rPr sz="2000" dirty="0"/>
              <a:t> nonce, а </a:t>
            </a:r>
            <a:r>
              <a:rPr sz="2000" dirty="0" err="1"/>
              <a:t>браузер</a:t>
            </a:r>
            <a:r>
              <a:rPr sz="2000" dirty="0"/>
              <a:t> </a:t>
            </a:r>
            <a:r>
              <a:rPr sz="2000" dirty="0" err="1"/>
              <a:t>передает</a:t>
            </a:r>
            <a:r>
              <a:rPr sz="2000" dirty="0"/>
              <a:t> MD5 </a:t>
            </a:r>
            <a:r>
              <a:rPr sz="2000" dirty="0" err="1"/>
              <a:t>хэш</a:t>
            </a:r>
            <a:r>
              <a:rPr sz="2000" dirty="0"/>
              <a:t> </a:t>
            </a:r>
            <a:r>
              <a:rPr lang="ru-RU" sz="2000" dirty="0"/>
              <a:t>логин/</a:t>
            </a:r>
            <a:r>
              <a:rPr sz="2000" dirty="0" err="1"/>
              <a:t>пароля</a:t>
            </a:r>
            <a:r>
              <a:rPr sz="2000" dirty="0"/>
              <a:t> </a:t>
            </a:r>
            <a:r>
              <a:rPr sz="2000" dirty="0" err="1"/>
              <a:t>пользователя</a:t>
            </a:r>
            <a:r>
              <a:rPr sz="2000" dirty="0"/>
              <a:t>, </a:t>
            </a:r>
            <a:r>
              <a:rPr sz="2000" dirty="0" err="1"/>
              <a:t>вычисленный</a:t>
            </a:r>
            <a:r>
              <a:rPr sz="2000" dirty="0"/>
              <a:t> с </a:t>
            </a:r>
            <a:r>
              <a:rPr sz="2000" dirty="0" err="1"/>
              <a:t>использованием</a:t>
            </a:r>
            <a:r>
              <a:rPr sz="2000" dirty="0"/>
              <a:t> </a:t>
            </a:r>
            <a:r>
              <a:rPr sz="2000" dirty="0" err="1"/>
              <a:t>указанного</a:t>
            </a:r>
            <a:r>
              <a:rPr sz="2000" dirty="0"/>
              <a:t> nonce.</a:t>
            </a:r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Аутентификация</a:t>
            </a:r>
            <a:r>
              <a:rPr sz="2000" dirty="0"/>
              <a:t> по </a:t>
            </a:r>
            <a:r>
              <a:rPr sz="2000" dirty="0" err="1"/>
              <a:t>сертификатам</a:t>
            </a:r>
            <a:r>
              <a:rPr lang="ru-RU" sz="2000" dirty="0"/>
              <a:t> – более сложный (клиентский сертификат).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/>
              <a:t>Social login</a:t>
            </a:r>
            <a:r>
              <a:rPr lang="ru-RU" sz="2000" dirty="0"/>
              <a:t> (</a:t>
            </a:r>
            <a:r>
              <a:rPr lang="en-US" sz="2000" dirty="0"/>
              <a:t>Yandex, Google, GitHub</a:t>
            </a:r>
            <a:r>
              <a:rPr lang="ru-RU" sz="2000" dirty="0"/>
              <a:t>).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Аутентификация</a:t>
            </a:r>
            <a:r>
              <a:rPr sz="2000" dirty="0"/>
              <a:t> </a:t>
            </a:r>
            <a:r>
              <a:rPr sz="2000" dirty="0" err="1"/>
              <a:t>по</a:t>
            </a:r>
            <a:r>
              <a:rPr sz="2000" dirty="0"/>
              <a:t> </a:t>
            </a:r>
            <a:r>
              <a:rPr sz="2000" dirty="0" err="1"/>
              <a:t>одноразовым</a:t>
            </a:r>
            <a:r>
              <a:rPr sz="2000" dirty="0"/>
              <a:t> </a:t>
            </a:r>
            <a:r>
              <a:rPr sz="2000" dirty="0" err="1"/>
              <a:t>паролям</a:t>
            </a:r>
            <a:r>
              <a:rPr lang="ru-RU" sz="2000" dirty="0"/>
              <a:t>.</a:t>
            </a:r>
            <a:endParaRPr sz="2000" dirty="0"/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1" build="p" bldLvl="5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dirty="0"/>
              <a:t>ВИДЫ АУТЕНТИФИКАЦИИ</a:t>
            </a:r>
          </a:p>
        </p:txBody>
      </p:sp>
      <p:sp>
        <p:nvSpPr>
          <p:cNvPr id="104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05" name="object 16"/>
          <p:cNvSpPr txBox="1"/>
          <p:nvPr/>
        </p:nvSpPr>
        <p:spPr>
          <a:xfrm>
            <a:off x="550979" y="1899771"/>
            <a:ext cx="11060312" cy="3241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Аппаратные</a:t>
            </a:r>
            <a:r>
              <a:rPr sz="2000" dirty="0"/>
              <a:t> </a:t>
            </a:r>
            <a:r>
              <a:rPr sz="2000" dirty="0" err="1"/>
              <a:t>или</a:t>
            </a:r>
            <a:r>
              <a:rPr sz="2000" dirty="0"/>
              <a:t> </a:t>
            </a:r>
            <a:r>
              <a:rPr sz="2000" dirty="0" err="1"/>
              <a:t>программные</a:t>
            </a:r>
            <a:r>
              <a:rPr sz="2000"/>
              <a:t> </a:t>
            </a:r>
            <a:r>
              <a:rPr lang="en-US" sz="2000"/>
              <a:t> USB-</a:t>
            </a:r>
            <a:r>
              <a:rPr sz="2000"/>
              <a:t>токены</a:t>
            </a:r>
            <a:r>
              <a:rPr lang="ru-RU" sz="2000" dirty="0"/>
              <a:t>.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Случайно</a:t>
            </a:r>
            <a:r>
              <a:rPr sz="2000" dirty="0"/>
              <a:t> </a:t>
            </a:r>
            <a:r>
              <a:rPr sz="2000" dirty="0" err="1"/>
              <a:t>генерируемые</a:t>
            </a:r>
            <a:r>
              <a:rPr sz="2000" dirty="0"/>
              <a:t> </a:t>
            </a:r>
            <a:r>
              <a:rPr sz="2000" dirty="0" err="1"/>
              <a:t>коды</a:t>
            </a:r>
            <a:r>
              <a:rPr sz="2000" dirty="0"/>
              <a:t>, </a:t>
            </a:r>
            <a:r>
              <a:rPr sz="2000" dirty="0" err="1"/>
              <a:t>передаваемые</a:t>
            </a:r>
            <a:r>
              <a:rPr sz="2000" dirty="0"/>
              <a:t> </a:t>
            </a:r>
            <a:r>
              <a:rPr sz="2000" dirty="0" err="1"/>
              <a:t>пользователю</a:t>
            </a:r>
            <a:r>
              <a:rPr sz="2000" dirty="0"/>
              <a:t> </a:t>
            </a:r>
            <a:r>
              <a:rPr sz="2000" dirty="0" err="1"/>
              <a:t>через</a:t>
            </a:r>
            <a:r>
              <a:rPr sz="2000" dirty="0"/>
              <a:t> SMS </a:t>
            </a:r>
            <a:r>
              <a:rPr sz="2000" dirty="0" err="1"/>
              <a:t>или</a:t>
            </a:r>
            <a:r>
              <a:rPr sz="2000" dirty="0"/>
              <a:t> </a:t>
            </a:r>
            <a:r>
              <a:rPr sz="2000" dirty="0" err="1"/>
              <a:t>через</a:t>
            </a:r>
            <a:r>
              <a:rPr sz="2000" dirty="0"/>
              <a:t> </a:t>
            </a:r>
            <a:r>
              <a:rPr sz="2000" dirty="0" err="1"/>
              <a:t>приложение</a:t>
            </a:r>
            <a:r>
              <a:rPr sz="2000" dirty="0"/>
              <a:t>, </a:t>
            </a:r>
            <a:r>
              <a:rPr sz="2000" dirty="0" err="1"/>
              <a:t>например</a:t>
            </a:r>
            <a:r>
              <a:rPr sz="2000" dirty="0"/>
              <a:t>, </a:t>
            </a:r>
            <a:r>
              <a:rPr sz="2000" dirty="0" err="1"/>
              <a:t>через</a:t>
            </a:r>
            <a:r>
              <a:rPr sz="2000" dirty="0"/>
              <a:t> Google Authenticator</a:t>
            </a:r>
            <a:r>
              <a:rPr lang="ru-RU" sz="2000" dirty="0"/>
              <a:t>.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Распечатка</a:t>
            </a:r>
            <a:r>
              <a:rPr sz="2000" dirty="0"/>
              <a:t> </a:t>
            </a:r>
            <a:r>
              <a:rPr sz="2000" dirty="0" err="1"/>
              <a:t>или</a:t>
            </a:r>
            <a:r>
              <a:rPr sz="2000" dirty="0"/>
              <a:t> Scratch Card </a:t>
            </a:r>
            <a:r>
              <a:rPr sz="2000" dirty="0" err="1"/>
              <a:t>со</a:t>
            </a:r>
            <a:r>
              <a:rPr sz="2000" dirty="0"/>
              <a:t> </a:t>
            </a:r>
            <a:r>
              <a:rPr sz="2000" dirty="0" err="1"/>
              <a:t>списком</a:t>
            </a:r>
            <a:r>
              <a:rPr sz="2000" dirty="0"/>
              <a:t> </a:t>
            </a:r>
            <a:r>
              <a:rPr sz="2000" dirty="0" err="1"/>
              <a:t>заранее</a:t>
            </a:r>
            <a:r>
              <a:rPr sz="2000" dirty="0"/>
              <a:t> </a:t>
            </a:r>
            <a:r>
              <a:rPr sz="2000" dirty="0" err="1"/>
              <a:t>сформированных</a:t>
            </a:r>
            <a:r>
              <a:rPr sz="2000" dirty="0"/>
              <a:t> </a:t>
            </a:r>
            <a:r>
              <a:rPr sz="2000" dirty="0" err="1"/>
              <a:t>одноразовых</a:t>
            </a:r>
            <a:r>
              <a:rPr sz="2000" dirty="0"/>
              <a:t> </a:t>
            </a:r>
            <a:r>
              <a:rPr sz="2000" dirty="0" err="1"/>
              <a:t>паролей</a:t>
            </a:r>
            <a:r>
              <a:rPr lang="ru-RU" sz="2000" dirty="0"/>
              <a:t>.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/>
              <a:t>Token-Based Authorization</a:t>
            </a:r>
            <a:r>
              <a:rPr lang="ru-RU" sz="2000" dirty="0"/>
              <a:t>.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Двухфакторная</a:t>
            </a:r>
            <a:r>
              <a:rPr sz="2000" dirty="0"/>
              <a:t> </a:t>
            </a:r>
            <a:r>
              <a:rPr sz="2000" dirty="0" err="1"/>
              <a:t>авторизация</a:t>
            </a:r>
            <a:r>
              <a:rPr lang="ru-RU" sz="2000" dirty="0"/>
              <a:t>.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/>
              <a:t>Single Sign On (SSO)</a:t>
            </a:r>
            <a:r>
              <a:rPr lang="ru-RU" sz="2000" dirty="0"/>
              <a:t>.</a:t>
            </a:r>
            <a:endParaRPr sz="2000" dirty="0"/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1" build="p" bldLvl="5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dirty="0"/>
              <a:t>OAuth2</a:t>
            </a:r>
            <a:r>
              <a:rPr lang="ru-RU" dirty="0"/>
              <a:t> – </a:t>
            </a:r>
            <a:r>
              <a:rPr lang="ru-RU" sz="2000" dirty="0"/>
              <a:t>протокол делегированной авторизации</a:t>
            </a:r>
            <a:endParaRPr sz="2000" dirty="0"/>
          </a:p>
        </p:txBody>
      </p:sp>
      <p:sp>
        <p:nvSpPr>
          <p:cNvPr id="108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109" name="OAuth2 Authorization Flow.png" descr="OAuth2 Authorization Flow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0979" y="1285593"/>
            <a:ext cx="4402578" cy="4749039"/>
          </a:xfrm>
          <a:prstGeom prst="rect">
            <a:avLst/>
          </a:prstGeom>
          <a:ln w="12700">
            <a:miter lim="400000"/>
          </a:ln>
        </p:spPr>
      </p:pic>
      <p:sp>
        <p:nvSpPr>
          <p:cNvPr id="110" name="object 16"/>
          <p:cNvSpPr txBox="1"/>
          <p:nvPr/>
        </p:nvSpPr>
        <p:spPr>
          <a:xfrm>
            <a:off x="5483713" y="1813913"/>
            <a:ext cx="6199767" cy="3851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>
                <a:highlight>
                  <a:srgbClr val="FFFF00"/>
                </a:highlight>
              </a:rPr>
              <a:t>Приложение</a:t>
            </a:r>
            <a:r>
              <a:rPr sz="2000" dirty="0"/>
              <a:t> </a:t>
            </a:r>
            <a:r>
              <a:rPr sz="2000" dirty="0" err="1"/>
              <a:t>выполняет</a:t>
            </a:r>
            <a:r>
              <a:rPr sz="2000" dirty="0"/>
              <a:t> redirect </a:t>
            </a:r>
            <a:r>
              <a:rPr sz="2000" dirty="0" err="1"/>
              <a:t>на</a:t>
            </a:r>
            <a:r>
              <a:rPr sz="2000" dirty="0"/>
              <a:t> </a:t>
            </a:r>
            <a:r>
              <a:rPr sz="2000" dirty="0" err="1"/>
              <a:t>страницу</a:t>
            </a:r>
            <a:r>
              <a:rPr sz="2000" dirty="0"/>
              <a:t> </a:t>
            </a:r>
            <a:r>
              <a:rPr sz="2000" dirty="0" err="1"/>
              <a:t>сервиса</a:t>
            </a:r>
            <a:r>
              <a:rPr sz="2000" dirty="0"/>
              <a:t>, </a:t>
            </a:r>
            <a:r>
              <a:rPr sz="2000" dirty="0" err="1"/>
              <a:t>при</a:t>
            </a:r>
            <a:r>
              <a:rPr sz="2000" dirty="0"/>
              <a:t> </a:t>
            </a:r>
            <a:r>
              <a:rPr sz="2000" dirty="0" err="1"/>
              <a:t>этом</a:t>
            </a:r>
            <a:r>
              <a:rPr sz="2000" dirty="0"/>
              <a:t> </a:t>
            </a:r>
            <a:r>
              <a:rPr sz="2000" dirty="0" err="1"/>
              <a:t>передается</a:t>
            </a:r>
            <a:r>
              <a:rPr sz="2000" dirty="0"/>
              <a:t> </a:t>
            </a:r>
            <a:r>
              <a:rPr sz="2000" dirty="0" err="1"/>
              <a:t>только</a:t>
            </a:r>
            <a:r>
              <a:rPr sz="2000" dirty="0"/>
              <a:t> Redirect URI, Response Type (code) и Client ID</a:t>
            </a:r>
            <a:r>
              <a:rPr lang="ru-RU" sz="2000" dirty="0"/>
              <a:t>;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>
                <a:highlight>
                  <a:srgbClr val="00FF00"/>
                </a:highlight>
              </a:rPr>
              <a:t>Сервис</a:t>
            </a:r>
            <a:r>
              <a:rPr sz="2000" dirty="0"/>
              <a:t> </a:t>
            </a:r>
            <a:r>
              <a:rPr sz="2000" dirty="0" err="1"/>
              <a:t>запрашивает</a:t>
            </a:r>
            <a:r>
              <a:rPr sz="2000" dirty="0"/>
              <a:t> у </a:t>
            </a:r>
            <a:r>
              <a:rPr sz="2000" dirty="0" err="1"/>
              <a:t>пользователя</a:t>
            </a:r>
            <a:r>
              <a:rPr sz="2000" dirty="0"/>
              <a:t> </a:t>
            </a:r>
            <a:r>
              <a:rPr sz="2000" dirty="0" err="1"/>
              <a:t>логин</a:t>
            </a:r>
            <a:r>
              <a:rPr sz="2000" dirty="0"/>
              <a:t> и </a:t>
            </a:r>
            <a:r>
              <a:rPr sz="2000" dirty="0" err="1"/>
              <a:t>пароль</a:t>
            </a:r>
            <a:r>
              <a:rPr lang="ru-RU" sz="2000" dirty="0"/>
              <a:t>;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/>
              <a:t>В </a:t>
            </a:r>
            <a:r>
              <a:rPr sz="2000" dirty="0" err="1"/>
              <a:t>случае</a:t>
            </a:r>
            <a:r>
              <a:rPr sz="2000" dirty="0"/>
              <a:t> </a:t>
            </a:r>
            <a:r>
              <a:rPr sz="2000" dirty="0" err="1"/>
              <a:t>успешной</a:t>
            </a:r>
            <a:r>
              <a:rPr sz="2000" dirty="0"/>
              <a:t> </a:t>
            </a:r>
            <a:r>
              <a:rPr sz="2000" dirty="0" err="1"/>
              <a:t>авторизации</a:t>
            </a:r>
            <a:r>
              <a:rPr sz="2000" dirty="0"/>
              <a:t>, </a:t>
            </a:r>
            <a:r>
              <a:rPr sz="2000" dirty="0" err="1"/>
              <a:t>на</a:t>
            </a:r>
            <a:r>
              <a:rPr sz="2000" dirty="0"/>
              <a:t> </a:t>
            </a:r>
            <a:r>
              <a:rPr sz="2000" dirty="0" err="1"/>
              <a:t>приложение</a:t>
            </a:r>
            <a:r>
              <a:rPr sz="2000" dirty="0"/>
              <a:t> </a:t>
            </a:r>
            <a:r>
              <a:rPr sz="2000" dirty="0" err="1"/>
              <a:t>через</a:t>
            </a:r>
            <a:r>
              <a:rPr sz="2000" dirty="0"/>
              <a:t> redirect </a:t>
            </a:r>
            <a:r>
              <a:rPr sz="2000" dirty="0" err="1"/>
              <a:t>возвращается</a:t>
            </a:r>
            <a:r>
              <a:rPr sz="2000" dirty="0"/>
              <a:t> </a:t>
            </a:r>
            <a:r>
              <a:rPr lang="en-US" sz="2000" dirty="0"/>
              <a:t>{{</a:t>
            </a:r>
            <a:r>
              <a:rPr sz="2000" dirty="0"/>
              <a:t>code</a:t>
            </a:r>
            <a:r>
              <a:rPr lang="en-US" sz="2000" dirty="0"/>
              <a:t>}}</a:t>
            </a:r>
            <a:r>
              <a:rPr lang="ru-RU" sz="2000" dirty="0"/>
              <a:t> в </a:t>
            </a:r>
            <a:r>
              <a:rPr lang="en-US" sz="2000" dirty="0"/>
              <a:t>Redirect URI</a:t>
            </a:r>
            <a:r>
              <a:rPr lang="ru-RU" sz="2000" dirty="0"/>
              <a:t>;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На</a:t>
            </a:r>
            <a:r>
              <a:rPr sz="2000" dirty="0"/>
              <a:t> </a:t>
            </a:r>
            <a:r>
              <a:rPr sz="2000" dirty="0" err="1"/>
              <a:t>втором</a:t>
            </a:r>
            <a:r>
              <a:rPr sz="2000" dirty="0"/>
              <a:t> </a:t>
            </a:r>
            <a:r>
              <a:rPr sz="2000" dirty="0" err="1"/>
              <a:t>шаге</a:t>
            </a:r>
            <a:r>
              <a:rPr sz="2000" dirty="0"/>
              <a:t> </a:t>
            </a:r>
            <a:r>
              <a:rPr lang="ru-RU" sz="2000" dirty="0">
                <a:highlight>
                  <a:srgbClr val="FFFF00"/>
                </a:highlight>
              </a:rPr>
              <a:t>п</a:t>
            </a:r>
            <a:r>
              <a:rPr sz="2000" dirty="0" err="1">
                <a:highlight>
                  <a:srgbClr val="FFFF00"/>
                </a:highlight>
              </a:rPr>
              <a:t>риложение</a:t>
            </a:r>
            <a:r>
              <a:rPr sz="2000" dirty="0">
                <a:highlight>
                  <a:srgbClr val="FFFF00"/>
                </a:highlight>
              </a:rPr>
              <a:t> </a:t>
            </a:r>
            <a:r>
              <a:rPr sz="2000" dirty="0" err="1">
                <a:solidFill>
                  <a:srgbClr val="FF0000"/>
                </a:solidFill>
              </a:rPr>
              <a:t>обменивает</a:t>
            </a:r>
            <a:r>
              <a:rPr sz="2000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{{</a:t>
            </a:r>
            <a:r>
              <a:rPr lang="ru-RU" sz="2000" dirty="0">
                <a:solidFill>
                  <a:srgbClr val="FF0000"/>
                </a:solidFill>
              </a:rPr>
              <a:t>с</a:t>
            </a:r>
            <a:r>
              <a:rPr sz="2000" dirty="0">
                <a:solidFill>
                  <a:srgbClr val="FF0000"/>
                </a:solidFill>
              </a:rPr>
              <a:t>ode</a:t>
            </a:r>
            <a:r>
              <a:rPr lang="en-US" sz="2000" dirty="0">
                <a:solidFill>
                  <a:srgbClr val="FF0000"/>
                </a:solidFill>
              </a:rPr>
              <a:t>}}</a:t>
            </a:r>
            <a:r>
              <a:rPr sz="2000" dirty="0">
                <a:solidFill>
                  <a:srgbClr val="FF0000"/>
                </a:solidFill>
              </a:rPr>
              <a:t> </a:t>
            </a:r>
            <a:r>
              <a:rPr sz="2000" dirty="0" err="1">
                <a:solidFill>
                  <a:srgbClr val="FF0000"/>
                </a:solidFill>
              </a:rPr>
              <a:t>на</a:t>
            </a:r>
            <a:r>
              <a:rPr sz="2000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{{a</a:t>
            </a:r>
            <a:r>
              <a:rPr sz="2000" dirty="0">
                <a:solidFill>
                  <a:srgbClr val="FF0000"/>
                </a:solidFill>
              </a:rPr>
              <a:t>ccess </a:t>
            </a:r>
            <a:r>
              <a:rPr lang="en-US" sz="2000" dirty="0">
                <a:solidFill>
                  <a:srgbClr val="FF0000"/>
                </a:solidFill>
              </a:rPr>
              <a:t>t</a:t>
            </a:r>
            <a:r>
              <a:rPr sz="2000" dirty="0">
                <a:solidFill>
                  <a:srgbClr val="FF0000"/>
                </a:solidFill>
              </a:rPr>
              <a:t>oken</a:t>
            </a:r>
            <a:r>
              <a:rPr lang="en-US" sz="2000" dirty="0">
                <a:solidFill>
                  <a:srgbClr val="FF0000"/>
                </a:solidFill>
              </a:rPr>
              <a:t>}}</a:t>
            </a:r>
            <a:endParaRPr sz="2000" dirty="0">
              <a:solidFill>
                <a:srgbClr val="FF0000"/>
              </a:solidFill>
            </a:endParaRPr>
          </a:p>
        </p:txBody>
      </p:sp>
      <p:cxnSp>
        <p:nvCxnSpPr>
          <p:cNvPr id="3" name="Прямая со стрелкой 2">
            <a:extLst>
              <a:ext uri="{FF2B5EF4-FFF2-40B4-BE49-F238E27FC236}">
                <a16:creationId xmlns:a16="http://schemas.microsoft.com/office/drawing/2014/main" id="{3F62943E-6A2E-41B5-8956-65B50692C04E}"/>
              </a:ext>
            </a:extLst>
          </p:cNvPr>
          <p:cNvCxnSpPr/>
          <p:nvPr/>
        </p:nvCxnSpPr>
        <p:spPr>
          <a:xfrm>
            <a:off x="4421080" y="2148396"/>
            <a:ext cx="0" cy="603682"/>
          </a:xfrm>
          <a:prstGeom prst="straightConnector1">
            <a:avLst/>
          </a:prstGeom>
          <a:noFill/>
          <a:ln w="25400" cap="flat">
            <a:solidFill>
              <a:srgbClr val="FFFF00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7DEFE5F9-3945-49FF-9262-17017EC88DF8}"/>
              </a:ext>
            </a:extLst>
          </p:cNvPr>
          <p:cNvCxnSpPr/>
          <p:nvPr/>
        </p:nvCxnSpPr>
        <p:spPr>
          <a:xfrm flipH="1" flipV="1">
            <a:off x="2119912" y="2148396"/>
            <a:ext cx="1299563" cy="470979"/>
          </a:xfrm>
          <a:prstGeom prst="straightConnector1">
            <a:avLst/>
          </a:prstGeom>
          <a:noFill/>
          <a:ln w="25400" cap="flat">
            <a:solidFill>
              <a:srgbClr val="00B050"/>
            </a:solidFill>
            <a:prstDash val="solid"/>
            <a:round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59D4E98F-BF76-4847-8466-9DA15057D41D}"/>
              </a:ext>
            </a:extLst>
          </p:cNvPr>
          <p:cNvSpPr/>
          <p:nvPr/>
        </p:nvSpPr>
        <p:spPr>
          <a:xfrm>
            <a:off x="2057400" y="3105150"/>
            <a:ext cx="1457325" cy="1457325"/>
          </a:xfrm>
          <a:custGeom>
            <a:avLst/>
            <a:gdLst>
              <a:gd name="connsiteX0" fmla="*/ 0 w 1609780"/>
              <a:gd name="connsiteY0" fmla="*/ 0 h 1457325"/>
              <a:gd name="connsiteX1" fmla="*/ 1609725 w 1609780"/>
              <a:gd name="connsiteY1" fmla="*/ 714375 h 1457325"/>
              <a:gd name="connsiteX2" fmla="*/ 57150 w 1609780"/>
              <a:gd name="connsiteY2" fmla="*/ 1457325 h 1457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9780" h="1457325">
                <a:moveTo>
                  <a:pt x="0" y="0"/>
                </a:moveTo>
                <a:cubicBezTo>
                  <a:pt x="800100" y="235744"/>
                  <a:pt x="1600200" y="471488"/>
                  <a:pt x="1609725" y="714375"/>
                </a:cubicBezTo>
                <a:cubicBezTo>
                  <a:pt x="1619250" y="957262"/>
                  <a:pt x="401638" y="1314450"/>
                  <a:pt x="57150" y="1457325"/>
                </a:cubicBezTo>
              </a:path>
            </a:pathLst>
          </a:custGeom>
          <a:noFill/>
          <a:ln w="25400" cap="flat">
            <a:solidFill>
              <a:srgbClr val="FF0000"/>
            </a:solidFill>
            <a:prstDash val="solid"/>
            <a:round/>
            <a:tailEnd type="triangle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3C1FB4-B5D6-4DFE-A2D1-85A103644C92}"/>
              </a:ext>
            </a:extLst>
          </p:cNvPr>
          <p:cNvSpPr txBox="1"/>
          <p:nvPr/>
        </p:nvSpPr>
        <p:spPr>
          <a:xfrm>
            <a:off x="3124200" y="995758"/>
            <a:ext cx="7192031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>
                <a:solidFill>
                  <a:srgbClr val="0070C0"/>
                </a:solidFill>
              </a:rPr>
              <a:t>Идеальное решение для интеграции со внешними приложениями</a:t>
            </a: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70C0"/>
              </a:solidFill>
              <a:effectLst/>
              <a:uFillTx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1" build="p" bldLvl="5" animBg="1" advAuto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13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 Theme">
      <a:dk1>
        <a:srgbClr val="2D3031"/>
      </a:dk1>
      <a:lt1>
        <a:srgbClr val="2D3031"/>
      </a:lt1>
      <a:dk2>
        <a:srgbClr val="A7A7A7"/>
      </a:dk2>
      <a:lt2>
        <a:srgbClr val="535353"/>
      </a:lt2>
      <a:accent1>
        <a:srgbClr val="015BEC"/>
      </a:accent1>
      <a:accent2>
        <a:srgbClr val="FF6903"/>
      </a:accent2>
      <a:accent3>
        <a:srgbClr val="9703FE"/>
      </a:accent3>
      <a:accent4>
        <a:srgbClr val="00D1F2"/>
      </a:accent4>
      <a:accent5>
        <a:srgbClr val="FFC100"/>
      </a:accent5>
      <a:accent6>
        <a:srgbClr val="DAEDFE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D3031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D3031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15BEC"/>
      </a:accent1>
      <a:accent2>
        <a:srgbClr val="FF6903"/>
      </a:accent2>
      <a:accent3>
        <a:srgbClr val="9703FE"/>
      </a:accent3>
      <a:accent4>
        <a:srgbClr val="00D1F2"/>
      </a:accent4>
      <a:accent5>
        <a:srgbClr val="FFC100"/>
      </a:accent5>
      <a:accent6>
        <a:srgbClr val="DAEDFE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D3031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D3031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847</Words>
  <Application>Microsoft Office PowerPoint</Application>
  <PresentationFormat>Широкоэкранный</PresentationFormat>
  <Paragraphs>132</Paragraphs>
  <Slides>13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6" baseType="lpstr">
      <vt:lpstr>Arial</vt:lpstr>
      <vt:lpstr>Arial Black</vt:lpstr>
      <vt:lpstr>Office Theme</vt:lpstr>
      <vt:lpstr>Презентация PowerPoint</vt:lpstr>
      <vt:lpstr>Презентация PowerPoint</vt:lpstr>
      <vt:lpstr>УСТАНОВКА HTTPS-СОЕДИНЕНИЯ</vt:lpstr>
      <vt:lpstr>АЛГОРИТМ ДИФФИ-ХЕЛЛМАНА</vt:lpstr>
      <vt:lpstr>СЕРТИФИКАТЫ</vt:lpstr>
      <vt:lpstr>ОСНОВНЫЕ ОПРЕДЕЛЕНИЯ</vt:lpstr>
      <vt:lpstr>ВИДЫ АУТЕНТИФИКАЦИИ</vt:lpstr>
      <vt:lpstr>ВИДЫ АУТЕНТИФИКАЦИИ</vt:lpstr>
      <vt:lpstr>OAuth2 – протокол делегированной авторизации</vt:lpstr>
      <vt:lpstr>Json Web Token - JWT</vt:lpstr>
      <vt:lpstr>OpenID Connect - протокол</vt:lpstr>
      <vt:lpstr>SINGLE SIGN ON - SSO</vt:lpstr>
      <vt:lpstr>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Трошин Алексей Валентинович</dc:creator>
  <cp:lastModifiedBy>Бондарь Илья Викторович</cp:lastModifiedBy>
  <cp:revision>41</cp:revision>
  <dcterms:modified xsi:type="dcterms:W3CDTF">2025-07-18T14:03:45Z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8D214F3D-9759-4CEA-B115-D5650CC8569D</vt:lpwstr>
  </property>
  <property fmtid="{D5CDD505-2E9C-101B-9397-08002B2CF9AE}" pid="3" name="ArticulatePath">
    <vt:lpwstr>презентация 5 Безопасность</vt:lpwstr>
  </property>
</Properties>
</file>